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2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theme/theme3.xml" ContentType="application/vnd.openxmlformats-officedocument.theme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theme/theme4.xml" ContentType="application/vnd.openxmlformats-officedocument.theme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theme/theme5.xml" ContentType="application/vnd.openxmlformats-officedocument.theme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theme/theme6.xml" ContentType="application/vnd.openxmlformats-officedocument.theme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theme/theme7.xml" ContentType="application/vnd.openxmlformats-officedocument.theme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93" r:id="rId1"/>
    <p:sldMasterId id="2147484100" r:id="rId2"/>
    <p:sldMasterId id="2147484475" r:id="rId3"/>
    <p:sldMasterId id="2147484670" r:id="rId4"/>
    <p:sldMasterId id="2147484850" r:id="rId5"/>
    <p:sldMasterId id="2147485057" r:id="rId6"/>
    <p:sldMasterId id="2147485225" r:id="rId7"/>
    <p:sldMasterId id="2147485242" r:id="rId8"/>
  </p:sldMasterIdLst>
  <p:notesMasterIdLst>
    <p:notesMasterId r:id="rId27"/>
  </p:notesMasterIdLst>
  <p:handoutMasterIdLst>
    <p:handoutMasterId r:id="rId28"/>
  </p:handoutMasterIdLst>
  <p:sldIdLst>
    <p:sldId id="551" r:id="rId9"/>
    <p:sldId id="530" r:id="rId10"/>
    <p:sldId id="1158" r:id="rId11"/>
    <p:sldId id="1177" r:id="rId12"/>
    <p:sldId id="1159" r:id="rId13"/>
    <p:sldId id="1176" r:id="rId14"/>
    <p:sldId id="1160" r:id="rId15"/>
    <p:sldId id="278" r:id="rId16"/>
    <p:sldId id="752" r:id="rId17"/>
    <p:sldId id="1173" r:id="rId18"/>
    <p:sldId id="1169" r:id="rId19"/>
    <p:sldId id="1170" r:id="rId20"/>
    <p:sldId id="1171" r:id="rId21"/>
    <p:sldId id="436" r:id="rId22"/>
    <p:sldId id="437" r:id="rId23"/>
    <p:sldId id="1175" r:id="rId24"/>
    <p:sldId id="1167" r:id="rId25"/>
    <p:sldId id="1168" r:id="rId2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5pPr>
    <a:lvl6pPr marL="17145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6pPr>
    <a:lvl7pPr marL="20574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7pPr>
    <a:lvl8pPr marL="24003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8pPr>
    <a:lvl9pPr marL="27432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8" userDrawn="1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85" autoAdjust="0"/>
    <p:restoredTop sz="70468" autoAdjust="0"/>
  </p:normalViewPr>
  <p:slideViewPr>
    <p:cSldViewPr snapToGrid="0">
      <p:cViewPr>
        <p:scale>
          <a:sx n="90" d="100"/>
          <a:sy n="90" d="100"/>
        </p:scale>
        <p:origin x="-608" y="968"/>
      </p:cViewPr>
      <p:guideLst>
        <p:guide orient="horz" pos="668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Low income</c:v>
                </c:pt>
                <c:pt idx="1">
                  <c:v>Middle income</c:v>
                </c:pt>
                <c:pt idx="2">
                  <c:v>High income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0.183</c:v>
                </c:pt>
                <c:pt idx="1">
                  <c:v>0.123</c:v>
                </c:pt>
                <c:pt idx="2" formatCode="0%">
                  <c:v>6.7000000000000004E-2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49-AF42-A3D6-A732ACDC0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06127"/>
        <c:axId val="410212400"/>
      </c:barChart>
      <c:catAx>
        <c:axId val="111590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12400"/>
        <c:crosses val="autoZero"/>
        <c:auto val="1"/>
        <c:lblAlgn val="ctr"/>
        <c:lblOffset val="100"/>
        <c:noMultiLvlLbl val="0"/>
      </c:catAx>
      <c:valAx>
        <c:axId val="41021240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11590612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5E8A24F9-0388-E14A-9D91-377764619B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1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6899" name="Rectangle 3">
            <a:extLst>
              <a:ext uri="{FF2B5EF4-FFF2-40B4-BE49-F238E27FC236}">
                <a16:creationId xmlns:a16="http://schemas.microsoft.com/office/drawing/2014/main" id="{BCB1B48C-F9BC-F14B-83AD-25AD9072D06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6900" name="Rectangle 4">
            <a:extLst>
              <a:ext uri="{FF2B5EF4-FFF2-40B4-BE49-F238E27FC236}">
                <a16:creationId xmlns:a16="http://schemas.microsoft.com/office/drawing/2014/main" id="{836F8E87-6FEF-BE42-AA50-608C6C8E61E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1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6901" name="Rectangle 5">
            <a:extLst>
              <a:ext uri="{FF2B5EF4-FFF2-40B4-BE49-F238E27FC236}">
                <a16:creationId xmlns:a16="http://schemas.microsoft.com/office/drawing/2014/main" id="{1481E879-940F-314E-95B0-0E44DAC0C76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 b="1" i="1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E249B-F250-6348-9FBD-2C140B479F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BBB363C-CD10-8E44-945E-4B2C6130F3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2DB60A9-FCF1-3B41-9EDD-BEA6B725C38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4547DC9-C5E7-854A-94A9-E3B94ABFC02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99BDBDFC-2C9C-4B48-BE05-C00673D512F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5929BDC4-F7E3-A149-92CE-C53F51D03F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AA4E83CB-32AA-EF46-8F3E-717F28955A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30" tIns="44865" rIns="89730" bIns="44865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A1F1972-E932-2141-A1B5-DFB37D1027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ＭＳ Ｐゴシック" charset="0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tice.mru.org/surplus/?_ga=2.152292412.444357572.1677111119-237196611.167711111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924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Consumer and Producer Surplus | Interactive Economics Practice (mru.org)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69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438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62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047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957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5171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7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85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9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83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8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F1972-E932-2141-A1B5-DFB37D1027A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13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65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59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59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2819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4996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6232727"/>
      </p:ext>
    </p:extLst>
  </p:cSld>
  <p:clrMapOvr>
    <a:masterClrMapping/>
  </p:clrMapOvr>
  <p:transition spd="slow">
    <p:push dir="u"/>
  </p:transition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9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5904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7432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9798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144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9169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1960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5231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5588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2175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2560857"/>
      </p:ext>
    </p:extLst>
  </p:cSld>
  <p:clrMapOvr>
    <a:masterClrMapping/>
  </p:clrMapOvr>
  <p:transition spd="slow">
    <p:push dir="u"/>
  </p:transition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9219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835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0985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8092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9064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0145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13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6907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9091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487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215153"/>
      </p:ext>
    </p:extLst>
  </p:cSld>
  <p:clrMapOvr>
    <a:masterClrMapping/>
  </p:clrMapOvr>
  <p:transition spd="slow">
    <p:push dir="r"/>
  </p:transition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868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4521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5053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708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2844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6691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87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5590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3470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976279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5665863"/>
      </p:ext>
    </p:extLst>
  </p:cSld>
  <p:clrMapOvr>
    <a:masterClrMapping/>
  </p:clrMapOvr>
  <p:transition spd="slow">
    <p:push dir="r"/>
  </p:transition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9794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2662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7053254"/>
      </p:ext>
    </p:extLst>
  </p:cSld>
  <p:clrMapOvr>
    <a:masterClrMapping/>
  </p:clrMapOvr>
  <p:transition spd="slow">
    <p:push dir="r"/>
  </p:transition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7332063"/>
      </p:ext>
    </p:extLst>
  </p:cSld>
  <p:clrMapOvr>
    <a:masterClrMapping/>
  </p:clrMapOvr>
  <p:transition spd="slow">
    <p:push dir="r"/>
  </p:transition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0223068"/>
      </p:ext>
    </p:extLst>
  </p:cSld>
  <p:clrMapOvr>
    <a:masterClrMapping/>
  </p:clrMapOvr>
  <p:transition spd="slow">
    <p:push/>
  </p:transition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2980885"/>
      </p:ext>
    </p:extLst>
  </p:cSld>
  <p:clrMapOvr>
    <a:masterClrMapping/>
  </p:clrMapOvr>
  <p:transition spd="slow">
    <p:push/>
  </p:transition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23030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22792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6983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2011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4686567"/>
      </p:ext>
    </p:extLst>
  </p:cSld>
  <p:clrMapOvr>
    <a:masterClrMapping/>
  </p:clrMapOvr>
  <p:transition spd="slow">
    <p:push/>
  </p:transition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07249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0412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065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35059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0045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778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6226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97829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6703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9090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0878306"/>
      </p:ext>
    </p:extLst>
  </p:cSld>
  <p:clrMapOvr>
    <a:masterClrMapping/>
  </p:clrMapOvr>
  <p:transition spd="slow">
    <p:push/>
  </p:transition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72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83273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0876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3578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54800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991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77621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4688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93221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4331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60687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47210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9414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52109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270388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2760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4118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451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355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108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92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29924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622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113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92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8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6327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8032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1784825"/>
      </p:ext>
    </p:extLst>
  </p:cSld>
  <p:clrMapOvr>
    <a:masterClrMapping/>
  </p:clrMapOvr>
  <p:transition spd="slow">
    <p:push dir="u"/>
  </p:transition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8096392"/>
      </p:ext>
    </p:extLst>
  </p:cSld>
  <p:clrMapOvr>
    <a:masterClrMapping/>
  </p:clrMapOvr>
  <p:transition spd="slow">
    <p:push dir="u"/>
  </p:transition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61099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20715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4130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23095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6514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29693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46764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453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15353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920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647016"/>
      </p:ext>
    </p:extLst>
  </p:cSld>
  <p:clrMapOvr>
    <a:masterClrMapping/>
  </p:clrMapOvr>
  <p:transition spd="slow">
    <p:push dir="r"/>
  </p:transition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8995843"/>
      </p:ext>
    </p:extLst>
  </p:cSld>
  <p:clrMapOvr>
    <a:masterClrMapping/>
  </p:clrMapOvr>
  <p:transition spd="slow">
    <p:push/>
  </p:transition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8121188"/>
      </p:ext>
    </p:extLst>
  </p:cSld>
  <p:clrMapOvr>
    <a:masterClrMapping/>
  </p:clrMapOvr>
  <p:transition spd="slow">
    <p:push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4100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601183"/>
      </p:ext>
    </p:extLst>
  </p:cSld>
  <p:clrMapOvr>
    <a:masterClrMapping/>
  </p:clrMapOvr>
  <p:transition spd="slow">
    <p:push/>
  </p:transition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031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8741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892162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27455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515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7600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2638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4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7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135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1" y="600075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2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9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7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7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7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1573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6251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03966"/>
      </p:ext>
    </p:extLst>
  </p:cSld>
  <p:clrMapOvr>
    <a:masterClrMapping/>
  </p:clrMapOvr>
  <p:transition spd="slow">
    <p:push/>
  </p:transition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050295"/>
      </p:ext>
    </p:extLst>
  </p:cSld>
  <p:clrMapOvr>
    <a:masterClrMapping/>
  </p:clrMapOvr>
  <p:transition spd="slow">
    <p:push dir="r"/>
  </p:transition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107961"/>
      </p:ext>
    </p:extLst>
  </p:cSld>
  <p:clrMapOvr>
    <a:masterClrMapping/>
  </p:clrMapOvr>
  <p:transition spd="slow">
    <p:push dir="u"/>
  </p:transition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664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9571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16590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16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6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876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7" y="196453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9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9" y="195381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9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6741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9669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1638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F6D5-303C-234F-9B46-67E8F3A6BFB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5D49-C7A4-7848-827C-5B8BBEF9E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59651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793392"/>
      </p:ext>
    </p:extLst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02691"/>
      </p:ext>
    </p:extLst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03804"/>
      </p:ext>
    </p:extLst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028061"/>
      </p:ext>
    </p:extLst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901980"/>
      </p:ext>
    </p:extLst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434738"/>
      </p:ext>
    </p:extLst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7019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5929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2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2" y="1968099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2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4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7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2321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919820"/>
      </p:ext>
    </p:extLst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952859"/>
      </p:ext>
    </p:extLst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714213"/>
      </p:ext>
    </p:extLst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680357"/>
      </p:ext>
    </p:extLst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6370118"/>
      </p:ext>
    </p:extLst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2199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8197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806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937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84D3-5BEF-314C-9D71-EFD19525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EC10-8F46-6D40-887A-00F99C3F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30DA1-1936-A242-A11C-0A2F4717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8A01C-486B-6F4F-904A-34C19F9590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283433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6" y="1951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4" y="60493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4" y="617432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59878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6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88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0859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32812-021F-1944-91A6-F592BFDB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5763D-D68E-4D4D-9F97-4C152904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882B0-5D41-074E-BDC1-D9500631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F417C-A700-E940-ADB5-02DA0902FB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80144"/>
      </p:ext>
    </p:extLst>
  </p:cSld>
  <p:clrMapOvr>
    <a:masterClrMapping/>
  </p:clrMapOvr>
  <p:transition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38202-E3CA-5445-AD67-D133F5E4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C6F7-DBDE-9F41-A114-C4F42B16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50268-F598-BD49-B34D-A81A6B6C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06556-13FA-7441-A544-6C1263C910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160925"/>
      </p:ext>
    </p:extLst>
  </p:cSld>
  <p:clrMapOvr>
    <a:masterClrMapping/>
  </p:clrMapOvr>
  <p:transition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664634-F25D-3F4D-A605-AEDCA31A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8A2F45-3A0D-7548-BFDC-3243EFA0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39F843-1C54-1141-802D-B227EFF6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43181-7DBE-A345-9D66-769C2ABF45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763239"/>
      </p:ext>
    </p:extLst>
  </p:cSld>
  <p:clrMapOvr>
    <a:masterClrMapping/>
  </p:clrMapOvr>
  <p:transition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8BB9C9F-A28D-B246-8518-B172255A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07F059-B42C-8543-B54B-6BEC3B19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7DDA8B-9F11-014C-998B-BE9E4A6C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4582C-4566-DD4F-8BF5-E4B3AE4EE0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640127"/>
      </p:ext>
    </p:extLst>
  </p:cSld>
  <p:clrMapOvr>
    <a:masterClrMapping/>
  </p:clrMapOvr>
  <p:transition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69E2867-5B35-FA49-92C6-8F1874FA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494739-6A8D-B54C-9F83-1DEBD868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7A97B8-0C35-D048-9B6C-B5C74CA0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4CDF2-7BAB-934F-A7AD-AB2CA1D434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237128"/>
      </p:ext>
    </p:extLst>
  </p:cSld>
  <p:clrMapOvr>
    <a:masterClrMapping/>
  </p:clrMapOvr>
  <p:transition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4633E68-7D3F-D54C-8651-43DEF086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03400C3-D40F-2B40-B9AA-3F5AFDF1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39F9D6-CAEB-3A43-B95F-BABC9BFAC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EAB88-6451-8C43-9F2F-5D59A65A4F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785166"/>
      </p:ext>
    </p:extLst>
  </p:cSld>
  <p:clrMapOvr>
    <a:masterClrMapping/>
  </p:clrMapOvr>
  <p:transition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D6099F-71D5-9B40-9CD2-0748EE43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94D4A43-C1E3-5443-BF2E-C03319300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DC86D1-C68B-6C4D-B23F-5E38EF91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5FCCE-DBD3-5F45-802E-C7BA2FC85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801946"/>
      </p:ext>
    </p:extLst>
  </p:cSld>
  <p:clrMapOvr>
    <a:masterClrMapping/>
  </p:clrMapOvr>
  <p:transition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D8F981-E1E5-6A46-A422-1C965D9A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D035FC-612C-0A48-A9B7-0F43D30C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D3CFF1-F8D1-F149-97C1-B914BC62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7600F-8B2B-2A46-8C10-A236969BA6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679230"/>
      </p:ext>
    </p:extLst>
  </p:cSld>
  <p:clrMapOvr>
    <a:masterClrMapping/>
  </p:clrMapOvr>
  <p:transition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39E59-3C9E-4B4A-A461-90CB478C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1EF71-8764-674E-8E73-666D79E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D31D-1F66-7243-A028-285FBCAD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32826-9B8B-5F4A-8E55-831F338D1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970639"/>
      </p:ext>
    </p:extLst>
  </p:cSld>
  <p:clrMapOvr>
    <a:masterClrMapping/>
  </p:clrMapOvr>
  <p:transition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EE17-B31F-A943-9E41-A9CB3F96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3E95-5348-B24A-844D-DB9B1469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B9C5B-734A-664A-8AFC-1A28906D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2CFD7-1D1D-DC40-985D-9710431866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61117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4247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88590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08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1025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0887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0012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8400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13842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4769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3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7574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311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90940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9658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86717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9764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07990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61668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1232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70806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2200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40571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05800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0859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73687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9269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879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8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3374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4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89010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7749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9954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743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813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488057"/>
      </p:ext>
    </p:extLst>
  </p:cSld>
  <p:clrMapOvr>
    <a:masterClrMapping/>
  </p:clrMapOvr>
  <p:transition spd="slow">
    <p:push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471875"/>
      </p:ext>
    </p:extLst>
  </p:cSld>
  <p:clrMapOvr>
    <a:masterClrMapping/>
  </p:clrMapOvr>
  <p:transition spd="slow">
    <p:push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792404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735806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5624334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686362"/>
      </p:ext>
    </p:extLst>
  </p:cSld>
  <p:clrMapOvr>
    <a:masterClrMapping/>
  </p:clrMapOvr>
  <p:transition spd="slow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6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253128379"/>
      </p:ext>
    </p:extLst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8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928499547"/>
      </p:ext>
    </p:extLst>
  </p:cSld>
  <p:clrMapOvr>
    <a:masterClrMapping/>
  </p:clrMapOvr>
  <p:transition spd="slow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79011501"/>
      </p:ext>
    </p:extLst>
  </p:cSld>
  <p:clrMapOvr>
    <a:masterClrMapping/>
  </p:clrMapOvr>
  <p:transition spd="slow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1" y="-857249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12914318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4884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1" y="-857249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471596756"/>
      </p:ext>
    </p:extLst>
  </p:cSld>
  <p:clrMapOvr>
    <a:masterClrMapping/>
  </p:clrMapOvr>
  <p:transition spd="slow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0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6116532"/>
      </p:ext>
    </p:extLst>
  </p:cSld>
  <p:clrMapOvr>
    <a:masterClrMapping/>
  </p:clrMapOvr>
  <p:transition spd="slow">
    <p:push dir="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1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5946966"/>
      </p:ext>
    </p:extLst>
  </p:cSld>
  <p:clrMapOvr>
    <a:masterClrMapping/>
  </p:clrMapOvr>
  <p:transition spd="slow">
    <p:push dir="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7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8328913"/>
      </p:ext>
    </p:extLst>
  </p:cSld>
  <p:clrMapOvr>
    <a:masterClrMapping/>
  </p:clrMapOvr>
  <p:transition spd="slow">
    <p:push dir="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2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8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881792921"/>
      </p:ext>
    </p:extLst>
  </p:cSld>
  <p:clrMapOvr>
    <a:masterClrMapping/>
  </p:clrMapOvr>
  <p:transition spd="slow">
    <p:push dir="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4250900548"/>
      </p:ext>
    </p:extLst>
  </p:cSld>
  <p:clrMapOvr>
    <a:masterClrMapping/>
  </p:clrMapOvr>
  <p:transition spd="slow">
    <p:push dir="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1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771712583"/>
      </p:ext>
    </p:extLst>
  </p:cSld>
  <p:clrMapOvr>
    <a:masterClrMapping/>
  </p:clrMapOvr>
  <p:transition spd="slow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630019799"/>
      </p:ext>
    </p:extLst>
  </p:cSld>
  <p:clrMapOvr>
    <a:masterClrMapping/>
  </p:clrMapOvr>
  <p:transition spd="slow">
    <p:push dir="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2" y="-742948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20" y="-742950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2" y="-742950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58342036"/>
      </p:ext>
    </p:extLst>
  </p:cSld>
  <p:clrMapOvr>
    <a:masterClrMapping/>
  </p:clrMapOvr>
  <p:transition spd="slow">
    <p:push dir="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3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246866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96295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4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6950896"/>
      </p:ext>
    </p:extLst>
  </p:cSld>
  <p:clrMapOvr>
    <a:masterClrMapping/>
  </p:clrMapOvr>
  <p:transition spd="slow">
    <p:push dir="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4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76005"/>
      </p:ext>
    </p:extLst>
  </p:cSld>
  <p:clrMapOvr>
    <a:masterClrMapping/>
  </p:clrMapOvr>
  <p:transition spd="slow">
    <p:push dir="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7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762366"/>
      </p:ext>
    </p:extLst>
  </p:cSld>
  <p:clrMapOvr>
    <a:masterClrMapping/>
  </p:clrMapOvr>
  <p:transition spd="slow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4084585"/>
      </p:ext>
    </p:extLst>
  </p:cSld>
  <p:clrMapOvr>
    <a:masterClrMapping/>
  </p:clrMapOvr>
  <p:transition spd="slow">
    <p:push dir="d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3" y="-5143500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1539692"/>
      </p:ext>
    </p:extLst>
  </p:cSld>
  <p:clrMapOvr>
    <a:masterClrMapping/>
  </p:clrMapOvr>
  <p:transition spd="slow">
    <p:push dir="d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6636751"/>
      </p:ext>
    </p:extLst>
  </p:cSld>
  <p:clrMapOvr>
    <a:masterClrMapping/>
  </p:clrMapOvr>
  <p:transition spd="slow">
    <p:push dir="d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5533626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097944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0316656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4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753341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3" y="1399305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5" y="3316447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0938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5732600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0803297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6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6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48687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6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40" y="1042674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121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6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6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916482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2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989885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619492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42810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2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98181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884840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1" y="1339774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1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8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5348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8525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20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956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027215"/>
      </p:ext>
    </p:extLst>
  </p:cSld>
  <p:clrMapOvr>
    <a:masterClrMapping/>
  </p:clrMapOvr>
  <p:transition spd="slow">
    <p:push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5353153"/>
      </p:ext>
    </p:extLst>
  </p:cSld>
  <p:clrMapOvr>
    <a:masterClrMapping/>
  </p:clrMapOvr>
  <p:transition spd="slow">
    <p:push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181799"/>
      </p:ext>
    </p:extLst>
  </p:cSld>
  <p:clrMapOvr>
    <a:masterClrMapping/>
  </p:clrMapOvr>
  <p:transition spd="slow">
    <p:push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6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5912354"/>
      </p:ext>
    </p:extLst>
  </p:cSld>
  <p:clrMapOvr>
    <a:masterClrMapping/>
  </p:clrMapOvr>
  <p:transition spd="slow">
    <p:push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1538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809505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5468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2230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1843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4220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6155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40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7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8526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331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0580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46855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6447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40864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15705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3293628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361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4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39782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1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1124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2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2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7290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214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1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1998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1067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017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3" y="-1098947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1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03972"/>
      </p:ext>
    </p:extLst>
  </p:cSld>
  <p:clrMapOvr>
    <a:masterClrMapping/>
  </p:clrMapOvr>
  <p:transition spd="slow">
    <p:push dir="u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0437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949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240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1632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95345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2525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196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3189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735807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607021"/>
      </p:ext>
    </p:extLst>
  </p:cSld>
  <p:clrMapOvr>
    <a:masterClrMapping/>
  </p:clrMapOvr>
  <p:transition spd="slow">
    <p:push dir="u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5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601618606"/>
      </p:ext>
    </p:extLst>
  </p:cSld>
  <p:clrMapOvr>
    <a:masterClrMapping/>
  </p:clrMapOvr>
  <p:transition spd="slow">
    <p:push dir="u"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9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32289891"/>
      </p:ext>
    </p:extLst>
  </p:cSld>
  <p:clrMapOvr>
    <a:masterClrMapping/>
  </p:clrMapOvr>
  <p:transition spd="slow">
    <p:push dir="u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74580754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3664556"/>
      </p:ext>
    </p:extLst>
  </p:cSld>
  <p:clrMapOvr>
    <a:masterClrMapping/>
  </p:clrMapOvr>
  <p:transition spd="slow">
    <p:push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724819217"/>
      </p:ext>
    </p:extLst>
  </p:cSld>
  <p:clrMapOvr>
    <a:masterClrMapping/>
  </p:clrMapOvr>
  <p:transition spd="slow">
    <p:push dir="u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63382271"/>
      </p:ext>
    </p:extLst>
  </p:cSld>
  <p:clrMapOvr>
    <a:masterClrMapping/>
  </p:clrMapOvr>
  <p:transition spd="slow">
    <p:push dir="u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2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147606"/>
      </p:ext>
    </p:extLst>
  </p:cSld>
  <p:clrMapOvr>
    <a:masterClrMapping/>
  </p:clrMapOvr>
  <p:transition spd="slow">
    <p:push dir="u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6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419239"/>
      </p:ext>
    </p:extLst>
  </p:cSld>
  <p:clrMapOvr>
    <a:masterClrMapping/>
  </p:clrMapOvr>
  <p:transition spd="slow">
    <p:push dir="u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7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327360080"/>
      </p:ext>
    </p:extLst>
  </p:cSld>
  <p:clrMapOvr>
    <a:masterClrMapping/>
  </p:clrMapOvr>
  <p:transition spd="slow">
    <p:push dir="u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501837192"/>
      </p:ext>
    </p:extLst>
  </p:cSld>
  <p:clrMapOvr>
    <a:masterClrMapping/>
  </p:clrMapOvr>
  <p:transition spd="slow">
    <p:push dir="u"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456090286"/>
      </p:ext>
    </p:extLst>
  </p:cSld>
  <p:clrMapOvr>
    <a:masterClrMapping/>
  </p:clrMapOvr>
  <p:transition spd="slow">
    <p:push dir="u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4112928344"/>
      </p:ext>
    </p:extLst>
  </p:cSld>
  <p:clrMapOvr>
    <a:masterClrMapping/>
  </p:clrMapOvr>
  <p:transition spd="slow">
    <p:push dir="u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1" y="-742949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19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1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314681614"/>
      </p:ext>
    </p:extLst>
  </p:cSld>
  <p:clrMapOvr>
    <a:masterClrMapping/>
  </p:clrMapOvr>
  <p:transition spd="slow">
    <p:push dir="u"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4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3135577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4489298"/>
      </p:ext>
    </p:extLst>
  </p:cSld>
  <p:clrMapOvr>
    <a:masterClrMapping/>
  </p:clrMapOvr>
  <p:transition spd="slow">
    <p:push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4" y="-5143501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7044595"/>
      </p:ext>
    </p:extLst>
  </p:cSld>
  <p:clrMapOvr>
    <a:masterClrMapping/>
  </p:clrMapOvr>
  <p:transition spd="slow">
    <p:push dir="d"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9524"/>
      </p:ext>
    </p:extLst>
  </p:cSld>
  <p:clrMapOvr>
    <a:masterClrMapping/>
  </p:clrMapOvr>
  <p:transition spd="slow">
    <p:push dir="u"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39" y="1042673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36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0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7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7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3535313"/>
      </p:ext>
    </p:extLst>
  </p:cSld>
  <p:clrMapOvr>
    <a:masterClrMapping/>
  </p:clrMapOvr>
  <p:transition spd="slow">
    <p:push dir="u"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1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8173936"/>
      </p:ext>
    </p:extLst>
  </p:cSld>
  <p:clrMapOvr>
    <a:masterClrMapping/>
  </p:clrMapOvr>
  <p:transition spd="slow">
    <p:push dir="u"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773527"/>
      </p:ext>
    </p:extLst>
  </p:cSld>
  <p:clrMapOvr>
    <a:masterClrMapping/>
  </p:clrMapOvr>
  <p:transition spd="slow">
    <p:push dir="u"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3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49801"/>
      </p:ext>
    </p:extLst>
  </p:cSld>
  <p:clrMapOvr>
    <a:masterClrMapping/>
  </p:clrMapOvr>
  <p:transition spd="slow">
    <p:push dir="u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2909401"/>
      </p:ext>
    </p:extLst>
  </p:cSld>
  <p:clrMapOvr>
    <a:masterClrMapping/>
  </p:clrMapOvr>
  <p:transition spd="slow">
    <p:push dir="u"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414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26608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5359496"/>
      </p:ext>
    </p:extLst>
  </p:cSld>
  <p:clrMapOvr>
    <a:masterClrMapping/>
  </p:clrMapOvr>
  <p:transition spd="slow">
    <p:push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29345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122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53704571"/>
      </p:ext>
    </p:extLst>
  </p:cSld>
  <p:clrMapOvr>
    <a:masterClrMapping/>
  </p:clrMapOvr>
  <p:transition spd="slow">
    <p:push dir="u"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7749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5044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0744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978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4047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1614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9932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9412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7818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6087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5079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6547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2430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5659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074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9666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6708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094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5302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7487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4440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424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3381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6810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7966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6864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1986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73246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52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7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7571239"/>
      </p:ext>
    </p:extLst>
  </p:cSld>
  <p:clrMapOvr>
    <a:masterClrMapping/>
  </p:clrMapOvr>
  <p:transition spd="slow">
    <p:push dir="u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57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3091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517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3068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427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838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8612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0131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564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9228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63886037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0795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6672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0458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9985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795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4493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873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5760618"/>
      </p:ext>
    </p:extLst>
  </p:cSld>
  <p:clrMapOvr>
    <a:masterClrMapping/>
  </p:clrMapOvr>
  <p:transition spd="slow">
    <p:push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0235966"/>
      </p:ext>
    </p:extLst>
  </p:cSld>
  <p:clrMapOvr>
    <a:masterClrMapping/>
  </p:clrMapOvr>
  <p:transition spd="slow">
    <p:push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719061"/>
      </p:ext>
    </p:extLst>
  </p:cSld>
  <p:clrMapOvr>
    <a:masterClrMapping/>
  </p:clrMapOvr>
  <p:transition spd="slow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4" y="-1098946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2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79630"/>
      </p:ext>
    </p:extLst>
  </p:cSld>
  <p:clrMapOvr>
    <a:masterClrMapping/>
  </p:clrMapOvr>
  <p:transition spd="slow">
    <p:push dir="u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939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5572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8520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7781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7930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910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959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6848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7128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988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177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5624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6903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61193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5711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5995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47293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4799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1173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655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00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094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533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991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8254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735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2765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7000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1187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5121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2400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6437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61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814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3567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6860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68060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328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0665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261718"/>
      </p:ext>
    </p:extLst>
  </p:cSld>
  <p:clrMapOvr>
    <a:masterClrMapping/>
  </p:clrMapOvr>
  <p:transition spd="slow">
    <p:push dir="r"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7123013"/>
      </p:ext>
    </p:extLst>
  </p:cSld>
  <p:clrMapOvr>
    <a:masterClrMapping/>
  </p:clrMapOvr>
  <p:transition spd="slow">
    <p:push dir="r"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1374285"/>
      </p:ext>
    </p:extLst>
  </p:cSld>
  <p:clrMapOvr>
    <a:masterClrMapping/>
  </p:clrMapOvr>
  <p:transition spd="slow">
    <p:push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8383030"/>
      </p:ext>
    </p:extLst>
  </p:cSld>
  <p:clrMapOvr>
    <a:masterClrMapping/>
  </p:clrMapOvr>
  <p:transition spd="slow">
    <p:push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6350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0155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966781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03316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174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042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4532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575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7015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2825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3392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2480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345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5721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15430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390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14518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7464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9539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2878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4781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6432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593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1430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3246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5819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3996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9262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2402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5037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76273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42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454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083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6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5430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99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24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07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70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4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7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96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0850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7116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1817023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1708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519620"/>
      </p:ext>
    </p:extLst>
  </p:cSld>
  <p:clrMapOvr>
    <a:masterClrMapping/>
  </p:clrMapOvr>
  <p:transition spd="slow">
    <p:push dir="u"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32464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16074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584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13045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3271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973582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810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812918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607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2008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0249412"/>
      </p:ext>
    </p:extLst>
  </p:cSld>
  <p:clrMapOvr>
    <a:masterClrMapping/>
  </p:clrMapOvr>
  <p:transition spd="slow">
    <p:push dir="r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9884847"/>
      </p:ext>
    </p:extLst>
  </p:cSld>
  <p:clrMapOvr>
    <a:masterClrMapping/>
  </p:clrMapOvr>
  <p:transition spd="slow">
    <p:push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0863834"/>
      </p:ext>
    </p:extLst>
  </p:cSld>
  <p:clrMapOvr>
    <a:masterClrMapping/>
  </p:clrMapOvr>
  <p:transition spd="slow">
    <p:push dir="r"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3788303"/>
      </p:ext>
    </p:extLst>
  </p:cSld>
  <p:clrMapOvr>
    <a:masterClrMapping/>
  </p:clrMapOvr>
  <p:transition spd="slow">
    <p:push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554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365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11593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3434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509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4290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6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7973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5465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8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7903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134860"/>
      </p:ext>
    </p:extLst>
  </p:cSld>
  <p:clrMapOvr>
    <a:masterClrMapping/>
  </p:clrMapOvr>
  <p:transition spd="slow">
    <p:push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513259"/>
      </p:ext>
    </p:extLst>
  </p:cSld>
  <p:clrMapOvr>
    <a:masterClrMapping/>
  </p:clrMapOvr>
  <p:transition spd="slow">
    <p:push dir="r"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572625"/>
      </p:ext>
    </p:extLst>
  </p:cSld>
  <p:clrMapOvr>
    <a:masterClrMapping/>
  </p:clrMapOvr>
  <p:transition spd="slow">
    <p:push dir="u"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838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824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20722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301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6" y="872606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6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40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4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9382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84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51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511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4495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052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1281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47321"/>
      </p:ext>
    </p:extLst>
  </p:cSld>
  <p:clrMapOvr>
    <a:masterClrMapping/>
  </p:clrMapOvr>
  <p:transition spd="slow">
    <p:push dir="u"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610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0130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557868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88513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2194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4563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857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70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6490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339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3192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1834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889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1726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9253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9074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5475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9507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4456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022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7321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45649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8618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5835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4577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9765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0390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259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2341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1307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8532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736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127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0190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031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5554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809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529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7652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229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604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9190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4258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9704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71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4109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7786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28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207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4802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3042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5314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1757046"/>
      </p:ext>
    </p:extLst>
  </p:cSld>
  <p:clrMapOvr>
    <a:masterClrMapping/>
  </p:clrMapOvr>
  <p:transition spd="slow">
    <p:push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5028340"/>
      </p:ext>
    </p:extLst>
  </p:cSld>
  <p:clrMapOvr>
    <a:masterClrMapping/>
  </p:clrMapOvr>
  <p:transition spd="slow">
    <p:push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993625"/>
      </p:ext>
    </p:extLst>
  </p:cSld>
  <p:clrMapOvr>
    <a:masterClrMapping/>
  </p:clrMapOvr>
  <p:transition spd="slow">
    <p:push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3534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281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0007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8607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7677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453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3030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550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5256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59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7789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7140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9212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0679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9677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1061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3374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16754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0409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4459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6391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9623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563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3870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5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4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4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822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986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2770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03735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1008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0599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46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38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117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3880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195129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1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6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5289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873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7624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057057"/>
      </p:ext>
    </p:extLst>
  </p:cSld>
  <p:clrMapOvr>
    <a:masterClrMapping/>
  </p:clrMapOvr>
  <p:transition spd="slow">
    <p:push dir="r"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3596888"/>
      </p:ext>
    </p:extLst>
  </p:cSld>
  <p:clrMapOvr>
    <a:masterClrMapping/>
  </p:clrMapOvr>
  <p:transition spd="slow">
    <p:push dir="r"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6615681"/>
      </p:ext>
    </p:extLst>
  </p:cSld>
  <p:clrMapOvr>
    <a:masterClrMapping/>
  </p:clrMapOvr>
  <p:transition spd="slow">
    <p:push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734562"/>
      </p:ext>
    </p:extLst>
  </p:cSld>
  <p:clrMapOvr>
    <a:masterClrMapping/>
  </p:clrMapOvr>
  <p:transition spd="slow">
    <p:push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82190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10938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1687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6549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4214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87885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2177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3038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606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307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6422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7318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85463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31253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1150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19214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976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53891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5030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19981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4861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14760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2570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2539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0285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543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45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5105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2863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535537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1792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6404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740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2741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96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9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610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71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9252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429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71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92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47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327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7714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0905782"/>
      </p:ext>
    </p:extLst>
  </p:cSld>
  <p:clrMapOvr>
    <a:masterClrMapping/>
  </p:clrMapOvr>
  <p:transition spd="slow">
    <p:push dir="u"/>
  </p:transition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9210786"/>
      </p:ext>
    </p:extLst>
  </p:cSld>
  <p:clrMapOvr>
    <a:masterClrMapping/>
  </p:clrMapOvr>
  <p:transition spd="slow">
    <p:push dir="u"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57245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2727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9258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6365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01432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38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260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9779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2338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3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3545809"/>
      </p:ext>
    </p:extLst>
  </p:cSld>
  <p:clrMapOvr>
    <a:masterClrMapping/>
  </p:clrMapOvr>
  <p:transition spd="slow">
    <p:push dir="r"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6501033"/>
      </p:ext>
    </p:extLst>
  </p:cSld>
  <p:clrMapOvr>
    <a:masterClrMapping/>
  </p:clrMapOvr>
  <p:transition spd="slow">
    <p:push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2990993"/>
      </p:ext>
    </p:extLst>
  </p:cSld>
  <p:clrMapOvr>
    <a:masterClrMapping/>
  </p:clrMapOvr>
  <p:transition spd="slow">
    <p:push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3478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2161093"/>
      </p:ext>
    </p:extLst>
  </p:cSld>
  <p:clrMapOvr>
    <a:masterClrMapping/>
  </p:clrMapOvr>
  <p:transition spd="slow">
    <p:push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6347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6750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01113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0330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9103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567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5971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09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6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4361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8244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237173"/>
      </p:ext>
    </p:extLst>
  </p:cSld>
  <p:clrMapOvr>
    <a:masterClrMapping/>
  </p:clrMapOvr>
  <p:transition spd="slow">
    <p:push/>
  </p:transition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287984"/>
      </p:ext>
    </p:extLst>
  </p:cSld>
  <p:clrMapOvr>
    <a:masterClrMapping/>
  </p:clrMapOvr>
  <p:transition spd="slow">
    <p:push dir="r"/>
  </p:transition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436792"/>
      </p:ext>
    </p:extLst>
  </p:cSld>
  <p:clrMapOvr>
    <a:masterClrMapping/>
  </p:clrMapOvr>
  <p:transition spd="slow">
    <p:push dir="u"/>
  </p:transition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801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1290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0316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51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281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4211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390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459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5245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9831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48528"/>
      </p:ext>
    </p:extLst>
  </p:cSld>
  <p:clrMapOvr>
    <a:masterClrMapping/>
  </p:clrMapOvr>
  <p:transition spd="slow">
    <p:push dir="u"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391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060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7089123"/>
      </p:ext>
    </p:extLst>
  </p:cSld>
  <p:clrMapOvr>
    <a:masterClrMapping/>
  </p:clrMapOvr>
  <p:transition spd="slow">
    <p:push dir="u"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8932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1023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4729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6531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758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165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2823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12028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4425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6148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7475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990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5539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064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3350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0253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921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1289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2013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6205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2514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6025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685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9161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277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2319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090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5620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08423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9020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510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88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1888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7937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152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6773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8001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4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9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514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9345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2708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474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4912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4464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8712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076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2353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7825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1275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5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2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8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315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339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1974611"/>
      </p:ext>
    </p:extLst>
  </p:cSld>
  <p:clrMapOvr>
    <a:masterClrMapping/>
  </p:clrMapOvr>
  <p:transition spd="slow">
    <p:push/>
  </p:transition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1603782"/>
      </p:ext>
    </p:extLst>
  </p:cSld>
  <p:clrMapOvr>
    <a:masterClrMapping/>
  </p:clrMapOvr>
  <p:transition spd="slow">
    <p:push/>
  </p:transition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3628813"/>
      </p:ext>
    </p:extLst>
  </p:cSld>
  <p:clrMapOvr>
    <a:masterClrMapping/>
  </p:clrMapOvr>
  <p:transition spd="slow">
    <p:push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7317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5259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5002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527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7641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9732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8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2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3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9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3151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9586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7958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7267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814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3256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4290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4058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7308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8006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0031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3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57324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9218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0756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0265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9251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7145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6343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7783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318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911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1243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9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6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541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330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7744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781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363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5030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014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14530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9985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1385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8237864"/>
      </p:ext>
    </p:extLst>
  </p:cSld>
  <p:clrMapOvr>
    <a:masterClrMapping/>
  </p:clrMapOvr>
  <p:transition spd="slow">
    <p:push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2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2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2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1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054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3493814"/>
      </p:ext>
    </p:extLst>
  </p:cSld>
  <p:clrMapOvr>
    <a:masterClrMapping/>
  </p:clrMapOvr>
  <p:transition spd="slow">
    <p:push dir="r"/>
  </p:transition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0132056"/>
      </p:ext>
    </p:extLst>
  </p:cSld>
  <p:clrMapOvr>
    <a:masterClrMapping/>
  </p:clrMapOvr>
  <p:transition spd="slow">
    <p:push/>
  </p:transition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8270710"/>
      </p:ext>
    </p:extLst>
  </p:cSld>
  <p:clrMapOvr>
    <a:masterClrMapping/>
  </p:clrMapOvr>
  <p:transition spd="slow">
    <p:push/>
  </p:transition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4392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5917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725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658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01268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3433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5578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40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40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8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8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3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3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2820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6060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67330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1596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54171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9226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4381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16956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7242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429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7190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8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9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1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3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9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1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3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6258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2534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8222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44953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2818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483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7939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5665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5373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8927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44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40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40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40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8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8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8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6862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67116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8499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4900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1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4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6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1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72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36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9650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2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2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7944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77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439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97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9907561"/>
      </p:ext>
    </p:extLst>
  </p:cSld>
  <p:clrMapOvr>
    <a:masterClrMapping/>
  </p:clrMapOvr>
  <p:transition spd="slow">
    <p:push dir="u"/>
  </p:transition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6445502"/>
      </p:ext>
    </p:extLst>
  </p:cSld>
  <p:clrMapOvr>
    <a:masterClrMapping/>
  </p:clrMapOvr>
  <p:transition spd="slow">
    <p:push dir="u"/>
  </p:transition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07555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47012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164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693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0438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14573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09209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823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5174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645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340482"/>
      </p:ext>
    </p:extLst>
  </p:cSld>
  <p:clrMapOvr>
    <a:masterClrMapping/>
  </p:clrMapOvr>
  <p:transition spd="slow">
    <p:push dir="r"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9381792"/>
      </p:ext>
    </p:extLst>
  </p:cSld>
  <p:clrMapOvr>
    <a:masterClrMapping/>
  </p:clrMapOvr>
  <p:transition spd="slow">
    <p:push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7304600"/>
      </p:ext>
    </p:extLst>
  </p:cSld>
  <p:clrMapOvr>
    <a:masterClrMapping/>
  </p:clrMapOvr>
  <p:transition spd="slow">
    <p:push dir="r"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588948"/>
      </p:ext>
    </p:extLst>
  </p:cSld>
  <p:clrMapOvr>
    <a:masterClrMapping/>
  </p:clrMapOvr>
  <p:transition spd="slow">
    <p:push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0840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8054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4910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15685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9164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1337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035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481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0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44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2624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33409"/>
      </p:ext>
    </p:extLst>
  </p:cSld>
  <p:clrMapOvr>
    <a:masterClrMapping/>
  </p:clrMapOvr>
  <p:transition spd="slow">
    <p:push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686986"/>
      </p:ext>
    </p:extLst>
  </p:cSld>
  <p:clrMapOvr>
    <a:masterClrMapping/>
  </p:clrMapOvr>
  <p:transition spd="slow">
    <p:push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46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317428"/>
      </p:ext>
    </p:extLst>
  </p:cSld>
  <p:clrMapOvr>
    <a:masterClrMapping/>
  </p:clrMapOvr>
  <p:transition spd="slow">
    <p:push dir="u"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976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81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4253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88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7162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17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7484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094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7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5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004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949653"/>
      </p:ext>
    </p:extLst>
  </p:cSld>
  <p:clrMapOvr>
    <a:masterClrMapping/>
  </p:clrMapOvr>
  <p:transition spd="slow">
    <p:push dir="u"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151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67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458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0860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7315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88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5024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89477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6589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571751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1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7637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87052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976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91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9006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7450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4507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6257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3931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4152558"/>
      </p:ext>
    </p:extLst>
  </p:cSld>
  <p:clrMapOvr>
    <a:masterClrMapping/>
  </p:clrMapOvr>
  <p:transition spd="slow">
    <p:push dir="u"/>
  </p:transition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85706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623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1441940"/>
      </p:ext>
    </p:extLst>
  </p:cSld>
  <p:clrMapOvr>
    <a:masterClrMapping/>
  </p:clrMapOvr>
  <p:transition spd="slow">
    <p:push/>
  </p:transition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77569708"/>
      </p:ext>
    </p:extLst>
  </p:cSld>
  <p:clrMapOvr>
    <a:masterClrMapping/>
  </p:clrMapOvr>
  <p:transition spd="slow">
    <p:push/>
  </p:transition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3653102"/>
      </p:ext>
    </p:extLst>
  </p:cSld>
  <p:clrMapOvr>
    <a:masterClrMapping/>
  </p:clrMapOvr>
  <p:transition spd="slow">
    <p:push/>
  </p:transition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914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7967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8397021"/>
      </p:ext>
    </p:extLst>
  </p:cSld>
  <p:clrMapOvr>
    <a:masterClrMapping/>
  </p:clrMapOvr>
  <p:transition spd="slow">
    <p:push dir="u"/>
  </p:transition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2135491"/>
      </p:ext>
    </p:extLst>
  </p:cSld>
  <p:clrMapOvr>
    <a:masterClrMapping/>
  </p:clrMapOvr>
  <p:transition spd="slow">
    <p:push dir="u"/>
  </p:transition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3" y="-1098947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1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852418"/>
      </p:ext>
    </p:extLst>
  </p:cSld>
  <p:clrMapOvr>
    <a:masterClrMapping/>
  </p:clrMapOvr>
  <p:transition spd="slow">
    <p:push dir="u"/>
  </p:transition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3810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9553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2571751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600076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1782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1103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830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411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9356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7106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1186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5084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4275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9860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672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1552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1909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1132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893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6438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39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1399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368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107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79400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100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6607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3414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3884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5713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8604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2477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6839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741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9673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3008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3701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4264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57175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5543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2485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012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933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33841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0819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90050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5886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8967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4974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6666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5095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1104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0397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514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8515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1282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840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6118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3723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0132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2805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8550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4892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9189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6372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256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44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4951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6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19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32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83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8959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61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23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502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02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97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1491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0508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4632585"/>
      </p:ext>
    </p:extLst>
  </p:cSld>
  <p:clrMapOvr>
    <a:masterClrMapping/>
  </p:clrMapOvr>
  <p:transition spd="slow">
    <p:push dir="u"/>
  </p:transition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7649817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9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639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5762040"/>
      </p:ext>
    </p:extLst>
  </p:cSld>
  <p:clrMapOvr>
    <a:masterClrMapping/>
  </p:clrMapOvr>
  <p:transition spd="slow">
    <p:push dir="r"/>
  </p:transition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3439688"/>
      </p:ext>
    </p:extLst>
  </p:cSld>
  <p:clrMapOvr>
    <a:masterClrMapping/>
  </p:clrMapOvr>
  <p:transition spd="slow">
    <p:push dir="r"/>
  </p:transition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3972609"/>
      </p:ext>
    </p:extLst>
  </p:cSld>
  <p:clrMapOvr>
    <a:masterClrMapping/>
  </p:clrMapOvr>
  <p:transition spd="slow">
    <p:push/>
  </p:transition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6601485"/>
      </p:ext>
    </p:extLst>
  </p:cSld>
  <p:clrMapOvr>
    <a:masterClrMapping/>
  </p:clrMapOvr>
  <p:transition spd="slow">
    <p:push/>
  </p:transition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00175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4114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8347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34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3406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0487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6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1055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4491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87637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1395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9706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2924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9987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42694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8601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71609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5508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2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70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809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8091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5573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35502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21877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45331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9233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3479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76001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8820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378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8260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8948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3926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7597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913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19709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7935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0912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0701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47720"/>
      </p:ext>
    </p:extLst>
  </p:cSld>
  <p:clrMapOvr>
    <a:masterClrMapping/>
  </p:clrMapOvr>
  <p:transition spd="slow">
    <p:push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68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090524"/>
      </p:ext>
    </p:extLst>
  </p:cSld>
  <p:clrMapOvr>
    <a:masterClrMapping/>
  </p:clrMapOvr>
  <p:transition spd="slow">
    <p:push dir="r"/>
  </p:transition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585500"/>
      </p:ext>
    </p:extLst>
  </p:cSld>
  <p:clrMapOvr>
    <a:masterClrMapping/>
  </p:clrMapOvr>
  <p:transition spd="slow">
    <p:push dir="u"/>
  </p:transition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735807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0969773"/>
      </p:ext>
    </p:extLst>
  </p:cSld>
  <p:clrMapOvr>
    <a:masterClrMapping/>
  </p:clrMapOvr>
  <p:transition spd="slow">
    <p:push dir="u"/>
  </p:transition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9950282"/>
      </p:ext>
    </p:extLst>
  </p:cSld>
  <p:clrMapOvr>
    <a:masterClrMapping/>
  </p:clrMapOvr>
  <p:transition spd="slow">
    <p:push dir="u"/>
  </p:transition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5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40209122"/>
      </p:ext>
    </p:extLst>
  </p:cSld>
  <p:clrMapOvr>
    <a:masterClrMapping/>
  </p:clrMapOvr>
  <p:transition spd="slow">
    <p:push dir="u"/>
  </p:transition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9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4064028211"/>
      </p:ext>
    </p:extLst>
  </p:cSld>
  <p:clrMapOvr>
    <a:masterClrMapping/>
  </p:clrMapOvr>
  <p:transition spd="slow">
    <p:push dir="u"/>
  </p:transition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281392046"/>
      </p:ext>
    </p:extLst>
  </p:cSld>
  <p:clrMapOvr>
    <a:masterClrMapping/>
  </p:clrMapOvr>
  <p:transition spd="slow">
    <p:push dir="u"/>
  </p:transition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573664764"/>
      </p:ext>
    </p:extLst>
  </p:cSld>
  <p:clrMapOvr>
    <a:masterClrMapping/>
  </p:clrMapOvr>
  <p:transition spd="slow">
    <p:push dir="u"/>
  </p:transition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60823111"/>
      </p:ext>
    </p:extLst>
  </p:cSld>
  <p:clrMapOvr>
    <a:masterClrMapping/>
  </p:clrMapOvr>
  <p:transition spd="slow">
    <p:push dir="u"/>
  </p:transition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-1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0907708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8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2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4843267"/>
      </p:ext>
    </p:extLst>
  </p:cSld>
  <p:clrMapOvr>
    <a:masterClrMapping/>
  </p:clrMapOvr>
  <p:transition spd="slow">
    <p:push dir="u"/>
  </p:transition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6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3061444"/>
      </p:ext>
    </p:extLst>
  </p:cSld>
  <p:clrMapOvr>
    <a:masterClrMapping/>
  </p:clrMapOvr>
  <p:transition spd="slow">
    <p:push dir="u"/>
  </p:transition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7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866200243"/>
      </p:ext>
    </p:extLst>
  </p:cSld>
  <p:clrMapOvr>
    <a:masterClrMapping/>
  </p:clrMapOvr>
  <p:transition spd="slow">
    <p:push dir="u"/>
  </p:transition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552851348"/>
      </p:ext>
    </p:extLst>
  </p:cSld>
  <p:clrMapOvr>
    <a:masterClrMapping/>
  </p:clrMapOvr>
  <p:transition spd="slow">
    <p:push dir="u"/>
  </p:transition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112547188"/>
      </p:ext>
    </p:extLst>
  </p:cSld>
  <p:clrMapOvr>
    <a:masterClrMapping/>
  </p:clrMapOvr>
  <p:transition spd="slow">
    <p:push dir="u"/>
  </p:transition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926583857"/>
      </p:ext>
    </p:extLst>
  </p:cSld>
  <p:clrMapOvr>
    <a:masterClrMapping/>
  </p:clrMapOvr>
  <p:transition spd="slow">
    <p:push dir="u"/>
  </p:transition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1" y="-742949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19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1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767194943"/>
      </p:ext>
    </p:extLst>
  </p:cSld>
  <p:clrMapOvr>
    <a:masterClrMapping/>
  </p:clrMapOvr>
  <p:transition spd="slow">
    <p:push dir="u"/>
  </p:transition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4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7424272"/>
      </p:ext>
    </p:extLst>
  </p:cSld>
  <p:clrMapOvr>
    <a:masterClrMapping/>
  </p:clrMapOvr>
  <p:transition spd="slow">
    <p:push dir="u"/>
  </p:transition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5884375"/>
      </p:ext>
    </p:extLst>
  </p:cSld>
  <p:clrMapOvr>
    <a:masterClrMapping/>
  </p:clrMapOvr>
  <p:transition spd="slow">
    <p:push dir="u"/>
  </p:transition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5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840305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7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0024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72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8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2648022"/>
      </p:ext>
    </p:extLst>
  </p:cSld>
  <p:clrMapOvr>
    <a:masterClrMapping/>
  </p:clrMapOvr>
  <p:transition spd="slow">
    <p:push dir="u"/>
  </p:transition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6410048"/>
      </p:ext>
    </p:extLst>
  </p:cSld>
  <p:clrMapOvr>
    <a:masterClrMapping/>
  </p:clrMapOvr>
  <p:transition spd="slow">
    <p:push dir="d"/>
  </p:transition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4" y="-5143501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2472102"/>
      </p:ext>
    </p:extLst>
  </p:cSld>
  <p:clrMapOvr>
    <a:masterClrMapping/>
  </p:clrMapOvr>
  <p:transition spd="slow">
    <p:push dir="d"/>
  </p:transition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974260"/>
      </p:ext>
    </p:extLst>
  </p:cSld>
  <p:clrMapOvr>
    <a:masterClrMapping/>
  </p:clrMapOvr>
  <p:transition spd="slow">
    <p:push dir="d"/>
  </p:transition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3359107"/>
      </p:ext>
    </p:extLst>
  </p:cSld>
  <p:clrMapOvr>
    <a:masterClrMapping/>
  </p:clrMapOvr>
  <p:transition spd="slow">
    <p:push dir="u"/>
  </p:transition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9624204"/>
      </p:ext>
    </p:extLst>
  </p:cSld>
  <p:clrMapOvr>
    <a:masterClrMapping/>
  </p:clrMapOvr>
  <p:transition spd="slow">
    <p:push dir="u"/>
  </p:transition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096004"/>
      </p:ext>
    </p:extLst>
  </p:cSld>
  <p:clrMapOvr>
    <a:masterClrMapping/>
  </p:clrMapOvr>
  <p:transition spd="slow">
    <p:push dir="u"/>
  </p:transition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5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9924175"/>
      </p:ext>
    </p:extLst>
  </p:cSld>
  <p:clrMapOvr>
    <a:masterClrMapping/>
  </p:clrMapOvr>
  <p:transition spd="slow">
    <p:push dir="u"/>
  </p:transition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3086487"/>
      </p:ext>
    </p:extLst>
  </p:cSld>
  <p:clrMapOvr>
    <a:masterClrMapping/>
  </p:clrMapOvr>
  <p:transition spd="slow">
    <p:push dir="u"/>
  </p:transition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6607074"/>
      </p:ext>
    </p:extLst>
  </p:cSld>
  <p:clrMapOvr>
    <a:masterClrMapping/>
  </p:clrMapOvr>
  <p:transition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75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88624"/>
      </p:ext>
    </p:extLst>
  </p:cSld>
  <p:clrMapOvr>
    <a:masterClrMapping/>
  </p:clrMapOvr>
  <p:transition spd="slow">
    <p:push dir="u"/>
  </p:transition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39" y="1042673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65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0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7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7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2633896"/>
      </p:ext>
    </p:extLst>
  </p:cSld>
  <p:clrMapOvr>
    <a:masterClrMapping/>
  </p:clrMapOvr>
  <p:transition spd="slow">
    <p:push dir="u"/>
  </p:transition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1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8020078"/>
      </p:ext>
    </p:extLst>
  </p:cSld>
  <p:clrMapOvr>
    <a:masterClrMapping/>
  </p:clrMapOvr>
  <p:transition spd="slow">
    <p:push dir="u"/>
  </p:transition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3164764"/>
      </p:ext>
    </p:extLst>
  </p:cSld>
  <p:clrMapOvr>
    <a:masterClrMapping/>
  </p:clrMapOvr>
  <p:transition spd="slow">
    <p:push dir="u"/>
  </p:transition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78663"/>
      </p:ext>
    </p:extLst>
  </p:cSld>
  <p:clrMapOvr>
    <a:masterClrMapping/>
  </p:clrMapOvr>
  <p:transition spd="slow">
    <p:push dir="u"/>
  </p:transition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3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32029"/>
      </p:ext>
    </p:extLst>
  </p:cSld>
  <p:clrMapOvr>
    <a:masterClrMapping/>
  </p:clrMapOvr>
  <p:transition spd="slow">
    <p:push dir="u"/>
  </p:transition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2357394"/>
      </p:ext>
    </p:extLst>
  </p:cSld>
  <p:clrMapOvr>
    <a:masterClrMapping/>
  </p:clrMapOvr>
  <p:transition spd="slow">
    <p:push dir="u"/>
  </p:transition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089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6925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6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484298"/>
      </p:ext>
    </p:extLst>
  </p:cSld>
  <p:clrMapOvr>
    <a:masterClrMapping/>
  </p:clrMapOvr>
  <p:transition spd="slow">
    <p:push dir="r"/>
  </p:transition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321394"/>
      </p:ext>
    </p:extLst>
  </p:cSld>
  <p:clrMapOvr>
    <a:masterClrMapping/>
  </p:clrMapOvr>
  <p:transition spd="slow">
    <p:push/>
  </p:transition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306337"/>
      </p:ext>
    </p:extLst>
  </p:cSld>
  <p:clrMapOvr>
    <a:masterClrMapping/>
  </p:clrMapOvr>
  <p:transition spd="slow">
    <p:push dir="r"/>
  </p:transition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8802068"/>
      </p:ext>
    </p:extLst>
  </p:cSld>
  <p:clrMapOvr>
    <a:masterClrMapping/>
  </p:clrMapOvr>
  <p:transition spd="slow">
    <p:push/>
  </p:transition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741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55619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4945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560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5063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6201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76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463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9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877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491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4104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62879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7575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70466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748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645475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4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53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4414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0377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6762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0049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4038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6945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49382"/>
      </p:ext>
    </p:extLst>
  </p:cSld>
  <p:clrMapOvr>
    <a:masterClrMapping/>
  </p:clrMapOvr>
  <p:transition spd="slow">
    <p:push dir="u"/>
  </p:transition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3128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6146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2271424"/>
      </p:ext>
    </p:extLst>
  </p:cSld>
  <p:clrMapOvr>
    <a:masterClrMapping/>
  </p:clrMapOvr>
  <p:transition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167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7169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949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5377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060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3598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2853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1594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864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2115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9574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3" y="979331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480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6289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00194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16259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543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5625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965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6622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4814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090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785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1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55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7942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1287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554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4612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0439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2602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1758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8081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176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8969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912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0390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032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6184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4664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9889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8926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9579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282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1398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8903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9348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8437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920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9344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2408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10731356"/>
      </p:ext>
    </p:extLst>
  </p:cSld>
  <p:clrMapOvr>
    <a:masterClrMapping/>
  </p:clrMapOvr>
  <p:transition spd="slow">
    <p:push/>
  </p:transition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1688672"/>
      </p:ext>
    </p:extLst>
  </p:cSld>
  <p:clrMapOvr>
    <a:masterClrMapping/>
  </p:clrMapOvr>
  <p:transition spd="slow">
    <p:push/>
  </p:transition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0906716"/>
      </p:ext>
    </p:extLst>
  </p:cSld>
  <p:clrMapOvr>
    <a:masterClrMapping/>
  </p:clrMapOvr>
  <p:transition spd="slow">
    <p:push/>
  </p:transition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0313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1509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073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26" Type="http://schemas.openxmlformats.org/officeDocument/2006/relationships/slideLayout" Target="../slideLayouts/slideLayout22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37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22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6.xml"/><Relationship Id="rId238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2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8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22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219" Type="http://schemas.openxmlformats.org/officeDocument/2006/relationships/slideLayout" Target="../slideLayouts/slideLayout219.xml"/><Relationship Id="rId230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0" Type="http://schemas.openxmlformats.org/officeDocument/2006/relationships/slideLayout" Target="../slideLayouts/slideLayout220.xml"/><Relationship Id="rId22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32" Type="http://schemas.openxmlformats.org/officeDocument/2006/relationships/slideLayout" Target="../slideLayouts/slideLayout232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33" Type="http://schemas.openxmlformats.org/officeDocument/2006/relationships/slideLayout" Target="../slideLayouts/slideLayout23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22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258.xml"/><Relationship Id="rId42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21.xml"/><Relationship Id="rId138" Type="http://schemas.openxmlformats.org/officeDocument/2006/relationships/slideLayout" Target="../slideLayouts/slideLayout375.xml"/><Relationship Id="rId159" Type="http://schemas.openxmlformats.org/officeDocument/2006/relationships/slideLayout" Target="../slideLayouts/slideLayout396.xml"/><Relationship Id="rId107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90.xml"/><Relationship Id="rId74" Type="http://schemas.openxmlformats.org/officeDocument/2006/relationships/slideLayout" Target="../slideLayouts/slideLayout311.xml"/><Relationship Id="rId128" Type="http://schemas.openxmlformats.org/officeDocument/2006/relationships/slideLayout" Target="../slideLayouts/slideLayout365.xml"/><Relationship Id="rId149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242.xml"/><Relationship Id="rId95" Type="http://schemas.openxmlformats.org/officeDocument/2006/relationships/slideLayout" Target="../slideLayouts/slideLayout332.xml"/><Relationship Id="rId160" Type="http://schemas.openxmlformats.org/officeDocument/2006/relationships/slideLayout" Target="../slideLayouts/slideLayout397.xml"/><Relationship Id="rId22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301.xml"/><Relationship Id="rId118" Type="http://schemas.openxmlformats.org/officeDocument/2006/relationships/slideLayout" Target="../slideLayouts/slideLayout355.xml"/><Relationship Id="rId139" Type="http://schemas.openxmlformats.org/officeDocument/2006/relationships/slideLayout" Target="../slideLayouts/slideLayout376.xml"/><Relationship Id="rId85" Type="http://schemas.openxmlformats.org/officeDocument/2006/relationships/slideLayout" Target="../slideLayouts/slideLayout322.xml"/><Relationship Id="rId150" Type="http://schemas.openxmlformats.org/officeDocument/2006/relationships/slideLayout" Target="../slideLayouts/slideLayout387.xml"/><Relationship Id="rId12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70.xml"/><Relationship Id="rId38" Type="http://schemas.openxmlformats.org/officeDocument/2006/relationships/slideLayout" Target="../slideLayouts/slideLayout275.xml"/><Relationship Id="rId59" Type="http://schemas.openxmlformats.org/officeDocument/2006/relationships/slideLayout" Target="../slideLayouts/slideLayout296.xml"/><Relationship Id="rId103" Type="http://schemas.openxmlformats.org/officeDocument/2006/relationships/slideLayout" Target="../slideLayouts/slideLayout340.xml"/><Relationship Id="rId108" Type="http://schemas.openxmlformats.org/officeDocument/2006/relationships/slideLayout" Target="../slideLayouts/slideLayout345.xml"/><Relationship Id="rId124" Type="http://schemas.openxmlformats.org/officeDocument/2006/relationships/slideLayout" Target="../slideLayouts/slideLayout361.xml"/><Relationship Id="rId129" Type="http://schemas.openxmlformats.org/officeDocument/2006/relationships/slideLayout" Target="../slideLayouts/slideLayout366.xml"/><Relationship Id="rId54" Type="http://schemas.openxmlformats.org/officeDocument/2006/relationships/slideLayout" Target="../slideLayouts/slideLayout291.xml"/><Relationship Id="rId70" Type="http://schemas.openxmlformats.org/officeDocument/2006/relationships/slideLayout" Target="../slideLayouts/slideLayout307.xml"/><Relationship Id="rId75" Type="http://schemas.openxmlformats.org/officeDocument/2006/relationships/slideLayout" Target="../slideLayouts/slideLayout312.xml"/><Relationship Id="rId91" Type="http://schemas.openxmlformats.org/officeDocument/2006/relationships/slideLayout" Target="../slideLayouts/slideLayout328.xml"/><Relationship Id="rId96" Type="http://schemas.openxmlformats.org/officeDocument/2006/relationships/slideLayout" Target="../slideLayouts/slideLayout333.xml"/><Relationship Id="rId140" Type="http://schemas.openxmlformats.org/officeDocument/2006/relationships/slideLayout" Target="../slideLayouts/slideLayout377.xml"/><Relationship Id="rId145" Type="http://schemas.openxmlformats.org/officeDocument/2006/relationships/slideLayout" Target="../slideLayouts/slideLayout382.xml"/><Relationship Id="rId161" Type="http://schemas.openxmlformats.org/officeDocument/2006/relationships/slideLayout" Target="../slideLayouts/slideLayout398.xml"/><Relationship Id="rId166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23" Type="http://schemas.openxmlformats.org/officeDocument/2006/relationships/slideLayout" Target="../slideLayouts/slideLayout260.xml"/><Relationship Id="rId28" Type="http://schemas.openxmlformats.org/officeDocument/2006/relationships/slideLayout" Target="../slideLayouts/slideLayout265.xml"/><Relationship Id="rId49" Type="http://schemas.openxmlformats.org/officeDocument/2006/relationships/slideLayout" Target="../slideLayouts/slideLayout286.xml"/><Relationship Id="rId114" Type="http://schemas.openxmlformats.org/officeDocument/2006/relationships/slideLayout" Target="../slideLayouts/slideLayout351.xml"/><Relationship Id="rId119" Type="http://schemas.openxmlformats.org/officeDocument/2006/relationships/slideLayout" Target="../slideLayouts/slideLayout356.xml"/><Relationship Id="rId44" Type="http://schemas.openxmlformats.org/officeDocument/2006/relationships/slideLayout" Target="../slideLayouts/slideLayout281.xml"/><Relationship Id="rId60" Type="http://schemas.openxmlformats.org/officeDocument/2006/relationships/slideLayout" Target="../slideLayouts/slideLayout297.xml"/><Relationship Id="rId65" Type="http://schemas.openxmlformats.org/officeDocument/2006/relationships/slideLayout" Target="../slideLayouts/slideLayout302.xml"/><Relationship Id="rId81" Type="http://schemas.openxmlformats.org/officeDocument/2006/relationships/slideLayout" Target="../slideLayouts/slideLayout318.xml"/><Relationship Id="rId86" Type="http://schemas.openxmlformats.org/officeDocument/2006/relationships/slideLayout" Target="../slideLayouts/slideLayout323.xml"/><Relationship Id="rId130" Type="http://schemas.openxmlformats.org/officeDocument/2006/relationships/slideLayout" Target="../slideLayouts/slideLayout367.xml"/><Relationship Id="rId135" Type="http://schemas.openxmlformats.org/officeDocument/2006/relationships/slideLayout" Target="../slideLayouts/slideLayout372.xml"/><Relationship Id="rId151" Type="http://schemas.openxmlformats.org/officeDocument/2006/relationships/slideLayout" Target="../slideLayouts/slideLayout388.xml"/><Relationship Id="rId156" Type="http://schemas.openxmlformats.org/officeDocument/2006/relationships/slideLayout" Target="../slideLayouts/slideLayout393.xml"/><Relationship Id="rId13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76.xml"/><Relationship Id="rId109" Type="http://schemas.openxmlformats.org/officeDocument/2006/relationships/slideLayout" Target="../slideLayouts/slideLayout346.xml"/><Relationship Id="rId34" Type="http://schemas.openxmlformats.org/officeDocument/2006/relationships/slideLayout" Target="../slideLayouts/slideLayout271.xml"/><Relationship Id="rId50" Type="http://schemas.openxmlformats.org/officeDocument/2006/relationships/slideLayout" Target="../slideLayouts/slideLayout287.xml"/><Relationship Id="rId55" Type="http://schemas.openxmlformats.org/officeDocument/2006/relationships/slideLayout" Target="../slideLayouts/slideLayout292.xml"/><Relationship Id="rId76" Type="http://schemas.openxmlformats.org/officeDocument/2006/relationships/slideLayout" Target="../slideLayouts/slideLayout313.xml"/><Relationship Id="rId97" Type="http://schemas.openxmlformats.org/officeDocument/2006/relationships/slideLayout" Target="../slideLayouts/slideLayout334.xml"/><Relationship Id="rId104" Type="http://schemas.openxmlformats.org/officeDocument/2006/relationships/slideLayout" Target="../slideLayouts/slideLayout341.xml"/><Relationship Id="rId120" Type="http://schemas.openxmlformats.org/officeDocument/2006/relationships/slideLayout" Target="../slideLayouts/slideLayout357.xml"/><Relationship Id="rId125" Type="http://schemas.openxmlformats.org/officeDocument/2006/relationships/slideLayout" Target="../slideLayouts/slideLayout362.xml"/><Relationship Id="rId141" Type="http://schemas.openxmlformats.org/officeDocument/2006/relationships/slideLayout" Target="../slideLayouts/slideLayout378.xml"/><Relationship Id="rId146" Type="http://schemas.openxmlformats.org/officeDocument/2006/relationships/slideLayout" Target="../slideLayouts/slideLayout383.xml"/><Relationship Id="rId167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244.xml"/><Relationship Id="rId71" Type="http://schemas.openxmlformats.org/officeDocument/2006/relationships/slideLayout" Target="../slideLayouts/slideLayout308.xml"/><Relationship Id="rId92" Type="http://schemas.openxmlformats.org/officeDocument/2006/relationships/slideLayout" Target="../slideLayouts/slideLayout329.xml"/><Relationship Id="rId162" Type="http://schemas.openxmlformats.org/officeDocument/2006/relationships/slideLayout" Target="../slideLayouts/slideLayout399.xml"/><Relationship Id="rId2" Type="http://schemas.openxmlformats.org/officeDocument/2006/relationships/slideLayout" Target="../slideLayouts/slideLayout239.xml"/><Relationship Id="rId29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61.xml"/><Relationship Id="rId40" Type="http://schemas.openxmlformats.org/officeDocument/2006/relationships/slideLayout" Target="../slideLayouts/slideLayout277.xml"/><Relationship Id="rId45" Type="http://schemas.openxmlformats.org/officeDocument/2006/relationships/slideLayout" Target="../slideLayouts/slideLayout282.xml"/><Relationship Id="rId66" Type="http://schemas.openxmlformats.org/officeDocument/2006/relationships/slideLayout" Target="../slideLayouts/slideLayout303.xml"/><Relationship Id="rId87" Type="http://schemas.openxmlformats.org/officeDocument/2006/relationships/slideLayout" Target="../slideLayouts/slideLayout324.xml"/><Relationship Id="rId110" Type="http://schemas.openxmlformats.org/officeDocument/2006/relationships/slideLayout" Target="../slideLayouts/slideLayout347.xml"/><Relationship Id="rId115" Type="http://schemas.openxmlformats.org/officeDocument/2006/relationships/slideLayout" Target="../slideLayouts/slideLayout352.xml"/><Relationship Id="rId131" Type="http://schemas.openxmlformats.org/officeDocument/2006/relationships/slideLayout" Target="../slideLayouts/slideLayout368.xml"/><Relationship Id="rId136" Type="http://schemas.openxmlformats.org/officeDocument/2006/relationships/slideLayout" Target="../slideLayouts/slideLayout373.xml"/><Relationship Id="rId157" Type="http://schemas.openxmlformats.org/officeDocument/2006/relationships/slideLayout" Target="../slideLayouts/slideLayout394.xml"/><Relationship Id="rId61" Type="http://schemas.openxmlformats.org/officeDocument/2006/relationships/slideLayout" Target="../slideLayouts/slideLayout298.xml"/><Relationship Id="rId82" Type="http://schemas.openxmlformats.org/officeDocument/2006/relationships/slideLayout" Target="../slideLayouts/slideLayout319.xml"/><Relationship Id="rId152" Type="http://schemas.openxmlformats.org/officeDocument/2006/relationships/slideLayout" Target="../slideLayouts/slideLayout389.xml"/><Relationship Id="rId1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67.xml"/><Relationship Id="rId35" Type="http://schemas.openxmlformats.org/officeDocument/2006/relationships/slideLayout" Target="../slideLayouts/slideLayout272.xml"/><Relationship Id="rId56" Type="http://schemas.openxmlformats.org/officeDocument/2006/relationships/slideLayout" Target="../slideLayouts/slideLayout293.xml"/><Relationship Id="rId77" Type="http://schemas.openxmlformats.org/officeDocument/2006/relationships/slideLayout" Target="../slideLayouts/slideLayout314.xml"/><Relationship Id="rId100" Type="http://schemas.openxmlformats.org/officeDocument/2006/relationships/slideLayout" Target="../slideLayouts/slideLayout337.xml"/><Relationship Id="rId105" Type="http://schemas.openxmlformats.org/officeDocument/2006/relationships/slideLayout" Target="../slideLayouts/slideLayout342.xml"/><Relationship Id="rId126" Type="http://schemas.openxmlformats.org/officeDocument/2006/relationships/slideLayout" Target="../slideLayouts/slideLayout363.xml"/><Relationship Id="rId147" Type="http://schemas.openxmlformats.org/officeDocument/2006/relationships/slideLayout" Target="../slideLayouts/slideLayout384.xml"/><Relationship Id="rId168" Type="http://schemas.openxmlformats.org/officeDocument/2006/relationships/theme" Target="../theme/theme2.xml"/><Relationship Id="rId8" Type="http://schemas.openxmlformats.org/officeDocument/2006/relationships/slideLayout" Target="../slideLayouts/slideLayout245.xml"/><Relationship Id="rId51" Type="http://schemas.openxmlformats.org/officeDocument/2006/relationships/slideLayout" Target="../slideLayouts/slideLayout288.xml"/><Relationship Id="rId72" Type="http://schemas.openxmlformats.org/officeDocument/2006/relationships/slideLayout" Target="../slideLayouts/slideLayout309.xml"/><Relationship Id="rId93" Type="http://schemas.openxmlformats.org/officeDocument/2006/relationships/slideLayout" Target="../slideLayouts/slideLayout330.xml"/><Relationship Id="rId98" Type="http://schemas.openxmlformats.org/officeDocument/2006/relationships/slideLayout" Target="../slideLayouts/slideLayout335.xml"/><Relationship Id="rId121" Type="http://schemas.openxmlformats.org/officeDocument/2006/relationships/slideLayout" Target="../slideLayouts/slideLayout358.xml"/><Relationship Id="rId142" Type="http://schemas.openxmlformats.org/officeDocument/2006/relationships/slideLayout" Target="../slideLayouts/slideLayout379.xml"/><Relationship Id="rId163" Type="http://schemas.openxmlformats.org/officeDocument/2006/relationships/slideLayout" Target="../slideLayouts/slideLayout400.xml"/><Relationship Id="rId3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62.xml"/><Relationship Id="rId46" Type="http://schemas.openxmlformats.org/officeDocument/2006/relationships/slideLayout" Target="../slideLayouts/slideLayout283.xml"/><Relationship Id="rId67" Type="http://schemas.openxmlformats.org/officeDocument/2006/relationships/slideLayout" Target="../slideLayouts/slideLayout304.xml"/><Relationship Id="rId116" Type="http://schemas.openxmlformats.org/officeDocument/2006/relationships/slideLayout" Target="../slideLayouts/slideLayout353.xml"/><Relationship Id="rId137" Type="http://schemas.openxmlformats.org/officeDocument/2006/relationships/slideLayout" Target="../slideLayouts/slideLayout374.xml"/><Relationship Id="rId158" Type="http://schemas.openxmlformats.org/officeDocument/2006/relationships/slideLayout" Target="../slideLayouts/slideLayout395.xml"/><Relationship Id="rId20" Type="http://schemas.openxmlformats.org/officeDocument/2006/relationships/slideLayout" Target="../slideLayouts/slideLayout257.xml"/><Relationship Id="rId41" Type="http://schemas.openxmlformats.org/officeDocument/2006/relationships/slideLayout" Target="../slideLayouts/slideLayout278.xml"/><Relationship Id="rId62" Type="http://schemas.openxmlformats.org/officeDocument/2006/relationships/slideLayout" Target="../slideLayouts/slideLayout299.xml"/><Relationship Id="rId83" Type="http://schemas.openxmlformats.org/officeDocument/2006/relationships/slideLayout" Target="../slideLayouts/slideLayout320.xml"/><Relationship Id="rId88" Type="http://schemas.openxmlformats.org/officeDocument/2006/relationships/slideLayout" Target="../slideLayouts/slideLayout325.xml"/><Relationship Id="rId111" Type="http://schemas.openxmlformats.org/officeDocument/2006/relationships/slideLayout" Target="../slideLayouts/slideLayout348.xml"/><Relationship Id="rId132" Type="http://schemas.openxmlformats.org/officeDocument/2006/relationships/slideLayout" Target="../slideLayouts/slideLayout369.xml"/><Relationship Id="rId153" Type="http://schemas.openxmlformats.org/officeDocument/2006/relationships/slideLayout" Target="../slideLayouts/slideLayout390.xml"/><Relationship Id="rId15" Type="http://schemas.openxmlformats.org/officeDocument/2006/relationships/slideLayout" Target="../slideLayouts/slideLayout252.xml"/><Relationship Id="rId36" Type="http://schemas.openxmlformats.org/officeDocument/2006/relationships/slideLayout" Target="../slideLayouts/slideLayout273.xml"/><Relationship Id="rId57" Type="http://schemas.openxmlformats.org/officeDocument/2006/relationships/slideLayout" Target="../slideLayouts/slideLayout294.xml"/><Relationship Id="rId106" Type="http://schemas.openxmlformats.org/officeDocument/2006/relationships/slideLayout" Target="../slideLayouts/slideLayout343.xml"/><Relationship Id="rId127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247.xml"/><Relationship Id="rId31" Type="http://schemas.openxmlformats.org/officeDocument/2006/relationships/slideLayout" Target="../slideLayouts/slideLayout268.xml"/><Relationship Id="rId52" Type="http://schemas.openxmlformats.org/officeDocument/2006/relationships/slideLayout" Target="../slideLayouts/slideLayout289.xml"/><Relationship Id="rId73" Type="http://schemas.openxmlformats.org/officeDocument/2006/relationships/slideLayout" Target="../slideLayouts/slideLayout310.xml"/><Relationship Id="rId78" Type="http://schemas.openxmlformats.org/officeDocument/2006/relationships/slideLayout" Target="../slideLayouts/slideLayout315.xml"/><Relationship Id="rId94" Type="http://schemas.openxmlformats.org/officeDocument/2006/relationships/slideLayout" Target="../slideLayouts/slideLayout331.xml"/><Relationship Id="rId99" Type="http://schemas.openxmlformats.org/officeDocument/2006/relationships/slideLayout" Target="../slideLayouts/slideLayout336.xml"/><Relationship Id="rId101" Type="http://schemas.openxmlformats.org/officeDocument/2006/relationships/slideLayout" Target="../slideLayouts/slideLayout338.xml"/><Relationship Id="rId122" Type="http://schemas.openxmlformats.org/officeDocument/2006/relationships/slideLayout" Target="../slideLayouts/slideLayout359.xml"/><Relationship Id="rId143" Type="http://schemas.openxmlformats.org/officeDocument/2006/relationships/slideLayout" Target="../slideLayouts/slideLayout380.xml"/><Relationship Id="rId148" Type="http://schemas.openxmlformats.org/officeDocument/2006/relationships/slideLayout" Target="../slideLayouts/slideLayout385.xml"/><Relationship Id="rId164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Relationship Id="rId26" Type="http://schemas.openxmlformats.org/officeDocument/2006/relationships/slideLayout" Target="../slideLayouts/slideLayout263.xml"/><Relationship Id="rId47" Type="http://schemas.openxmlformats.org/officeDocument/2006/relationships/slideLayout" Target="../slideLayouts/slideLayout284.xml"/><Relationship Id="rId68" Type="http://schemas.openxmlformats.org/officeDocument/2006/relationships/slideLayout" Target="../slideLayouts/slideLayout305.xml"/><Relationship Id="rId89" Type="http://schemas.openxmlformats.org/officeDocument/2006/relationships/slideLayout" Target="../slideLayouts/slideLayout326.xml"/><Relationship Id="rId112" Type="http://schemas.openxmlformats.org/officeDocument/2006/relationships/slideLayout" Target="../slideLayouts/slideLayout349.xml"/><Relationship Id="rId133" Type="http://schemas.openxmlformats.org/officeDocument/2006/relationships/slideLayout" Target="../slideLayouts/slideLayout370.xml"/><Relationship Id="rId154" Type="http://schemas.openxmlformats.org/officeDocument/2006/relationships/slideLayout" Target="../slideLayouts/slideLayout391.xml"/><Relationship Id="rId16" Type="http://schemas.openxmlformats.org/officeDocument/2006/relationships/slideLayout" Target="../slideLayouts/slideLayout253.xml"/><Relationship Id="rId37" Type="http://schemas.openxmlformats.org/officeDocument/2006/relationships/slideLayout" Target="../slideLayouts/slideLayout274.xml"/><Relationship Id="rId58" Type="http://schemas.openxmlformats.org/officeDocument/2006/relationships/slideLayout" Target="../slideLayouts/slideLayout295.xml"/><Relationship Id="rId79" Type="http://schemas.openxmlformats.org/officeDocument/2006/relationships/slideLayout" Target="../slideLayouts/slideLayout316.xml"/><Relationship Id="rId102" Type="http://schemas.openxmlformats.org/officeDocument/2006/relationships/slideLayout" Target="../slideLayouts/slideLayout339.xml"/><Relationship Id="rId123" Type="http://schemas.openxmlformats.org/officeDocument/2006/relationships/slideLayout" Target="../slideLayouts/slideLayout360.xml"/><Relationship Id="rId144" Type="http://schemas.openxmlformats.org/officeDocument/2006/relationships/slideLayout" Target="../slideLayouts/slideLayout381.xml"/><Relationship Id="rId90" Type="http://schemas.openxmlformats.org/officeDocument/2006/relationships/slideLayout" Target="../slideLayouts/slideLayout327.xml"/><Relationship Id="rId165" Type="http://schemas.openxmlformats.org/officeDocument/2006/relationships/slideLayout" Target="../slideLayouts/slideLayout402.xml"/><Relationship Id="rId27" Type="http://schemas.openxmlformats.org/officeDocument/2006/relationships/slideLayout" Target="../slideLayouts/slideLayout264.xml"/><Relationship Id="rId48" Type="http://schemas.openxmlformats.org/officeDocument/2006/relationships/slideLayout" Target="../slideLayouts/slideLayout285.xml"/><Relationship Id="rId69" Type="http://schemas.openxmlformats.org/officeDocument/2006/relationships/slideLayout" Target="../slideLayouts/slideLayout306.xml"/><Relationship Id="rId113" Type="http://schemas.openxmlformats.org/officeDocument/2006/relationships/slideLayout" Target="../slideLayouts/slideLayout350.xml"/><Relationship Id="rId134" Type="http://schemas.openxmlformats.org/officeDocument/2006/relationships/slideLayout" Target="../slideLayouts/slideLayout371.xml"/><Relationship Id="rId80" Type="http://schemas.openxmlformats.org/officeDocument/2006/relationships/slideLayout" Target="../slideLayouts/slideLayout317.xml"/><Relationship Id="rId155" Type="http://schemas.openxmlformats.org/officeDocument/2006/relationships/slideLayout" Target="../slideLayouts/slideLayout39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21.xml"/><Relationship Id="rId21" Type="http://schemas.openxmlformats.org/officeDocument/2006/relationships/slideLayout" Target="../slideLayouts/slideLayout425.xml"/><Relationship Id="rId42" Type="http://schemas.openxmlformats.org/officeDocument/2006/relationships/slideLayout" Target="../slideLayouts/slideLayout446.xml"/><Relationship Id="rId63" Type="http://schemas.openxmlformats.org/officeDocument/2006/relationships/slideLayout" Target="../slideLayouts/slideLayout467.xml"/><Relationship Id="rId84" Type="http://schemas.openxmlformats.org/officeDocument/2006/relationships/slideLayout" Target="../slideLayouts/slideLayout488.xml"/><Relationship Id="rId138" Type="http://schemas.openxmlformats.org/officeDocument/2006/relationships/slideLayout" Target="../slideLayouts/slideLayout542.xml"/><Relationship Id="rId159" Type="http://schemas.openxmlformats.org/officeDocument/2006/relationships/slideLayout" Target="../slideLayouts/slideLayout563.xml"/><Relationship Id="rId107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415.xml"/><Relationship Id="rId32" Type="http://schemas.openxmlformats.org/officeDocument/2006/relationships/slideLayout" Target="../slideLayouts/slideLayout436.xml"/><Relationship Id="rId53" Type="http://schemas.openxmlformats.org/officeDocument/2006/relationships/slideLayout" Target="../slideLayouts/slideLayout457.xml"/><Relationship Id="rId74" Type="http://schemas.openxmlformats.org/officeDocument/2006/relationships/slideLayout" Target="../slideLayouts/slideLayout478.xml"/><Relationship Id="rId128" Type="http://schemas.openxmlformats.org/officeDocument/2006/relationships/slideLayout" Target="../slideLayouts/slideLayout532.xml"/><Relationship Id="rId149" Type="http://schemas.openxmlformats.org/officeDocument/2006/relationships/slideLayout" Target="../slideLayouts/slideLayout553.xml"/><Relationship Id="rId5" Type="http://schemas.openxmlformats.org/officeDocument/2006/relationships/slideLayout" Target="../slideLayouts/slideLayout409.xml"/><Relationship Id="rId95" Type="http://schemas.openxmlformats.org/officeDocument/2006/relationships/slideLayout" Target="../slideLayouts/slideLayout499.xml"/><Relationship Id="rId160" Type="http://schemas.openxmlformats.org/officeDocument/2006/relationships/slideLayout" Target="../slideLayouts/slideLayout564.xml"/><Relationship Id="rId22" Type="http://schemas.openxmlformats.org/officeDocument/2006/relationships/slideLayout" Target="../slideLayouts/slideLayout426.xml"/><Relationship Id="rId43" Type="http://schemas.openxmlformats.org/officeDocument/2006/relationships/slideLayout" Target="../slideLayouts/slideLayout447.xml"/><Relationship Id="rId64" Type="http://schemas.openxmlformats.org/officeDocument/2006/relationships/slideLayout" Target="../slideLayouts/slideLayout468.xml"/><Relationship Id="rId118" Type="http://schemas.openxmlformats.org/officeDocument/2006/relationships/slideLayout" Target="../slideLayouts/slideLayout522.xml"/><Relationship Id="rId139" Type="http://schemas.openxmlformats.org/officeDocument/2006/relationships/slideLayout" Target="../slideLayouts/slideLayout543.xml"/><Relationship Id="rId85" Type="http://schemas.openxmlformats.org/officeDocument/2006/relationships/slideLayout" Target="../slideLayouts/slideLayout489.xml"/><Relationship Id="rId150" Type="http://schemas.openxmlformats.org/officeDocument/2006/relationships/slideLayout" Target="../slideLayouts/slideLayout554.xml"/><Relationship Id="rId12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37.xml"/><Relationship Id="rId38" Type="http://schemas.openxmlformats.org/officeDocument/2006/relationships/slideLayout" Target="../slideLayouts/slideLayout442.xml"/><Relationship Id="rId59" Type="http://schemas.openxmlformats.org/officeDocument/2006/relationships/slideLayout" Target="../slideLayouts/slideLayout463.xml"/><Relationship Id="rId103" Type="http://schemas.openxmlformats.org/officeDocument/2006/relationships/slideLayout" Target="../slideLayouts/slideLayout507.xml"/><Relationship Id="rId108" Type="http://schemas.openxmlformats.org/officeDocument/2006/relationships/slideLayout" Target="../slideLayouts/slideLayout512.xml"/><Relationship Id="rId124" Type="http://schemas.openxmlformats.org/officeDocument/2006/relationships/slideLayout" Target="../slideLayouts/slideLayout528.xml"/><Relationship Id="rId129" Type="http://schemas.openxmlformats.org/officeDocument/2006/relationships/slideLayout" Target="../slideLayouts/slideLayout533.xml"/><Relationship Id="rId54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74.xml"/><Relationship Id="rId75" Type="http://schemas.openxmlformats.org/officeDocument/2006/relationships/slideLayout" Target="../slideLayouts/slideLayout479.xml"/><Relationship Id="rId91" Type="http://schemas.openxmlformats.org/officeDocument/2006/relationships/slideLayout" Target="../slideLayouts/slideLayout495.xml"/><Relationship Id="rId96" Type="http://schemas.openxmlformats.org/officeDocument/2006/relationships/slideLayout" Target="../slideLayouts/slideLayout500.xml"/><Relationship Id="rId140" Type="http://schemas.openxmlformats.org/officeDocument/2006/relationships/slideLayout" Target="../slideLayouts/slideLayout544.xml"/><Relationship Id="rId145" Type="http://schemas.openxmlformats.org/officeDocument/2006/relationships/slideLayout" Target="../slideLayouts/slideLayout549.xml"/><Relationship Id="rId161" Type="http://schemas.openxmlformats.org/officeDocument/2006/relationships/slideLayout" Target="../slideLayouts/slideLayout565.xml"/><Relationship Id="rId166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23" Type="http://schemas.openxmlformats.org/officeDocument/2006/relationships/slideLayout" Target="../slideLayouts/slideLayout427.xml"/><Relationship Id="rId28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53.xml"/><Relationship Id="rId114" Type="http://schemas.openxmlformats.org/officeDocument/2006/relationships/slideLayout" Target="../slideLayouts/slideLayout518.xml"/><Relationship Id="rId119" Type="http://schemas.openxmlformats.org/officeDocument/2006/relationships/slideLayout" Target="../slideLayouts/slideLayout523.xml"/><Relationship Id="rId44" Type="http://schemas.openxmlformats.org/officeDocument/2006/relationships/slideLayout" Target="../slideLayouts/slideLayout448.xml"/><Relationship Id="rId60" Type="http://schemas.openxmlformats.org/officeDocument/2006/relationships/slideLayout" Target="../slideLayouts/slideLayout464.xml"/><Relationship Id="rId65" Type="http://schemas.openxmlformats.org/officeDocument/2006/relationships/slideLayout" Target="../slideLayouts/slideLayout469.xml"/><Relationship Id="rId81" Type="http://schemas.openxmlformats.org/officeDocument/2006/relationships/slideLayout" Target="../slideLayouts/slideLayout485.xml"/><Relationship Id="rId86" Type="http://schemas.openxmlformats.org/officeDocument/2006/relationships/slideLayout" Target="../slideLayouts/slideLayout490.xml"/><Relationship Id="rId130" Type="http://schemas.openxmlformats.org/officeDocument/2006/relationships/slideLayout" Target="../slideLayouts/slideLayout534.xml"/><Relationship Id="rId135" Type="http://schemas.openxmlformats.org/officeDocument/2006/relationships/slideLayout" Target="../slideLayouts/slideLayout539.xml"/><Relationship Id="rId151" Type="http://schemas.openxmlformats.org/officeDocument/2006/relationships/slideLayout" Target="../slideLayouts/slideLayout555.xml"/><Relationship Id="rId156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43.xml"/><Relationship Id="rId109" Type="http://schemas.openxmlformats.org/officeDocument/2006/relationships/slideLayout" Target="../slideLayouts/slideLayout513.xml"/><Relationship Id="rId34" Type="http://schemas.openxmlformats.org/officeDocument/2006/relationships/slideLayout" Target="../slideLayouts/slideLayout438.xml"/><Relationship Id="rId50" Type="http://schemas.openxmlformats.org/officeDocument/2006/relationships/slideLayout" Target="../slideLayouts/slideLayout454.xml"/><Relationship Id="rId55" Type="http://schemas.openxmlformats.org/officeDocument/2006/relationships/slideLayout" Target="../slideLayouts/slideLayout459.xml"/><Relationship Id="rId76" Type="http://schemas.openxmlformats.org/officeDocument/2006/relationships/slideLayout" Target="../slideLayouts/slideLayout480.xml"/><Relationship Id="rId97" Type="http://schemas.openxmlformats.org/officeDocument/2006/relationships/slideLayout" Target="../slideLayouts/slideLayout501.xml"/><Relationship Id="rId104" Type="http://schemas.openxmlformats.org/officeDocument/2006/relationships/slideLayout" Target="../slideLayouts/slideLayout508.xml"/><Relationship Id="rId120" Type="http://schemas.openxmlformats.org/officeDocument/2006/relationships/slideLayout" Target="../slideLayouts/slideLayout524.xml"/><Relationship Id="rId125" Type="http://schemas.openxmlformats.org/officeDocument/2006/relationships/slideLayout" Target="../slideLayouts/slideLayout529.xml"/><Relationship Id="rId141" Type="http://schemas.openxmlformats.org/officeDocument/2006/relationships/slideLayout" Target="../slideLayouts/slideLayout545.xml"/><Relationship Id="rId146" Type="http://schemas.openxmlformats.org/officeDocument/2006/relationships/slideLayout" Target="../slideLayouts/slideLayout550.xml"/><Relationship Id="rId167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411.xml"/><Relationship Id="rId71" Type="http://schemas.openxmlformats.org/officeDocument/2006/relationships/slideLayout" Target="../slideLayouts/slideLayout475.xml"/><Relationship Id="rId92" Type="http://schemas.openxmlformats.org/officeDocument/2006/relationships/slideLayout" Target="../slideLayouts/slideLayout496.xml"/><Relationship Id="rId162" Type="http://schemas.openxmlformats.org/officeDocument/2006/relationships/slideLayout" Target="../slideLayouts/slideLayout566.xml"/><Relationship Id="rId2" Type="http://schemas.openxmlformats.org/officeDocument/2006/relationships/slideLayout" Target="../slideLayouts/slideLayout406.xml"/><Relationship Id="rId29" Type="http://schemas.openxmlformats.org/officeDocument/2006/relationships/slideLayout" Target="../slideLayouts/slideLayout433.xml"/><Relationship Id="rId24" Type="http://schemas.openxmlformats.org/officeDocument/2006/relationships/slideLayout" Target="../slideLayouts/slideLayout428.xml"/><Relationship Id="rId40" Type="http://schemas.openxmlformats.org/officeDocument/2006/relationships/slideLayout" Target="../slideLayouts/slideLayout444.xml"/><Relationship Id="rId45" Type="http://schemas.openxmlformats.org/officeDocument/2006/relationships/slideLayout" Target="../slideLayouts/slideLayout449.xml"/><Relationship Id="rId66" Type="http://schemas.openxmlformats.org/officeDocument/2006/relationships/slideLayout" Target="../slideLayouts/slideLayout470.xml"/><Relationship Id="rId87" Type="http://schemas.openxmlformats.org/officeDocument/2006/relationships/slideLayout" Target="../slideLayouts/slideLayout491.xml"/><Relationship Id="rId110" Type="http://schemas.openxmlformats.org/officeDocument/2006/relationships/slideLayout" Target="../slideLayouts/slideLayout514.xml"/><Relationship Id="rId115" Type="http://schemas.openxmlformats.org/officeDocument/2006/relationships/slideLayout" Target="../slideLayouts/slideLayout519.xml"/><Relationship Id="rId131" Type="http://schemas.openxmlformats.org/officeDocument/2006/relationships/slideLayout" Target="../slideLayouts/slideLayout535.xml"/><Relationship Id="rId136" Type="http://schemas.openxmlformats.org/officeDocument/2006/relationships/slideLayout" Target="../slideLayouts/slideLayout540.xml"/><Relationship Id="rId157" Type="http://schemas.openxmlformats.org/officeDocument/2006/relationships/slideLayout" Target="../slideLayouts/slideLayout561.xml"/><Relationship Id="rId61" Type="http://schemas.openxmlformats.org/officeDocument/2006/relationships/slideLayout" Target="../slideLayouts/slideLayout465.xml"/><Relationship Id="rId82" Type="http://schemas.openxmlformats.org/officeDocument/2006/relationships/slideLayout" Target="../slideLayouts/slideLayout486.xml"/><Relationship Id="rId152" Type="http://schemas.openxmlformats.org/officeDocument/2006/relationships/slideLayout" Target="../slideLayouts/slideLayout556.xml"/><Relationship Id="rId1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18.xml"/><Relationship Id="rId30" Type="http://schemas.openxmlformats.org/officeDocument/2006/relationships/slideLayout" Target="../slideLayouts/slideLayout434.xml"/><Relationship Id="rId35" Type="http://schemas.openxmlformats.org/officeDocument/2006/relationships/slideLayout" Target="../slideLayouts/slideLayout439.xml"/><Relationship Id="rId56" Type="http://schemas.openxmlformats.org/officeDocument/2006/relationships/slideLayout" Target="../slideLayouts/slideLayout460.xml"/><Relationship Id="rId77" Type="http://schemas.openxmlformats.org/officeDocument/2006/relationships/slideLayout" Target="../slideLayouts/slideLayout481.xml"/><Relationship Id="rId100" Type="http://schemas.openxmlformats.org/officeDocument/2006/relationships/slideLayout" Target="../slideLayouts/slideLayout504.xml"/><Relationship Id="rId105" Type="http://schemas.openxmlformats.org/officeDocument/2006/relationships/slideLayout" Target="../slideLayouts/slideLayout509.xml"/><Relationship Id="rId126" Type="http://schemas.openxmlformats.org/officeDocument/2006/relationships/slideLayout" Target="../slideLayouts/slideLayout530.xml"/><Relationship Id="rId147" Type="http://schemas.openxmlformats.org/officeDocument/2006/relationships/slideLayout" Target="../slideLayouts/slideLayout551.xml"/><Relationship Id="rId168" Type="http://schemas.openxmlformats.org/officeDocument/2006/relationships/theme" Target="../theme/theme3.xml"/><Relationship Id="rId8" Type="http://schemas.openxmlformats.org/officeDocument/2006/relationships/slideLayout" Target="../slideLayouts/slideLayout412.xml"/><Relationship Id="rId51" Type="http://schemas.openxmlformats.org/officeDocument/2006/relationships/slideLayout" Target="../slideLayouts/slideLayout455.xml"/><Relationship Id="rId72" Type="http://schemas.openxmlformats.org/officeDocument/2006/relationships/slideLayout" Target="../slideLayouts/slideLayout476.xml"/><Relationship Id="rId93" Type="http://schemas.openxmlformats.org/officeDocument/2006/relationships/slideLayout" Target="../slideLayouts/slideLayout497.xml"/><Relationship Id="rId98" Type="http://schemas.openxmlformats.org/officeDocument/2006/relationships/slideLayout" Target="../slideLayouts/slideLayout502.xml"/><Relationship Id="rId121" Type="http://schemas.openxmlformats.org/officeDocument/2006/relationships/slideLayout" Target="../slideLayouts/slideLayout525.xml"/><Relationship Id="rId142" Type="http://schemas.openxmlformats.org/officeDocument/2006/relationships/slideLayout" Target="../slideLayouts/slideLayout546.xml"/><Relationship Id="rId163" Type="http://schemas.openxmlformats.org/officeDocument/2006/relationships/slideLayout" Target="../slideLayouts/slideLayout567.xml"/><Relationship Id="rId3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29.xml"/><Relationship Id="rId46" Type="http://schemas.openxmlformats.org/officeDocument/2006/relationships/slideLayout" Target="../slideLayouts/slideLayout450.xml"/><Relationship Id="rId67" Type="http://schemas.openxmlformats.org/officeDocument/2006/relationships/slideLayout" Target="../slideLayouts/slideLayout471.xml"/><Relationship Id="rId116" Type="http://schemas.openxmlformats.org/officeDocument/2006/relationships/slideLayout" Target="../slideLayouts/slideLayout520.xml"/><Relationship Id="rId137" Type="http://schemas.openxmlformats.org/officeDocument/2006/relationships/slideLayout" Target="../slideLayouts/slideLayout541.xml"/><Relationship Id="rId158" Type="http://schemas.openxmlformats.org/officeDocument/2006/relationships/slideLayout" Target="../slideLayouts/slideLayout562.xml"/><Relationship Id="rId20" Type="http://schemas.openxmlformats.org/officeDocument/2006/relationships/slideLayout" Target="../slideLayouts/slideLayout424.xml"/><Relationship Id="rId41" Type="http://schemas.openxmlformats.org/officeDocument/2006/relationships/slideLayout" Target="../slideLayouts/slideLayout445.xml"/><Relationship Id="rId62" Type="http://schemas.openxmlformats.org/officeDocument/2006/relationships/slideLayout" Target="../slideLayouts/slideLayout466.xml"/><Relationship Id="rId83" Type="http://schemas.openxmlformats.org/officeDocument/2006/relationships/slideLayout" Target="../slideLayouts/slideLayout487.xml"/><Relationship Id="rId88" Type="http://schemas.openxmlformats.org/officeDocument/2006/relationships/slideLayout" Target="../slideLayouts/slideLayout492.xml"/><Relationship Id="rId111" Type="http://schemas.openxmlformats.org/officeDocument/2006/relationships/slideLayout" Target="../slideLayouts/slideLayout515.xml"/><Relationship Id="rId132" Type="http://schemas.openxmlformats.org/officeDocument/2006/relationships/slideLayout" Target="../slideLayouts/slideLayout536.xml"/><Relationship Id="rId153" Type="http://schemas.openxmlformats.org/officeDocument/2006/relationships/slideLayout" Target="../slideLayouts/slideLayout557.xml"/><Relationship Id="rId15" Type="http://schemas.openxmlformats.org/officeDocument/2006/relationships/slideLayout" Target="../slideLayouts/slideLayout419.xml"/><Relationship Id="rId36" Type="http://schemas.openxmlformats.org/officeDocument/2006/relationships/slideLayout" Target="../slideLayouts/slideLayout440.xml"/><Relationship Id="rId57" Type="http://schemas.openxmlformats.org/officeDocument/2006/relationships/slideLayout" Target="../slideLayouts/slideLayout461.xml"/><Relationship Id="rId106" Type="http://schemas.openxmlformats.org/officeDocument/2006/relationships/slideLayout" Target="../slideLayouts/slideLayout510.xml"/><Relationship Id="rId127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414.xml"/><Relationship Id="rId31" Type="http://schemas.openxmlformats.org/officeDocument/2006/relationships/slideLayout" Target="../slideLayouts/slideLayout435.xml"/><Relationship Id="rId52" Type="http://schemas.openxmlformats.org/officeDocument/2006/relationships/slideLayout" Target="../slideLayouts/slideLayout456.xml"/><Relationship Id="rId73" Type="http://schemas.openxmlformats.org/officeDocument/2006/relationships/slideLayout" Target="../slideLayouts/slideLayout477.xml"/><Relationship Id="rId78" Type="http://schemas.openxmlformats.org/officeDocument/2006/relationships/slideLayout" Target="../slideLayouts/slideLayout482.xml"/><Relationship Id="rId94" Type="http://schemas.openxmlformats.org/officeDocument/2006/relationships/slideLayout" Target="../slideLayouts/slideLayout498.xml"/><Relationship Id="rId99" Type="http://schemas.openxmlformats.org/officeDocument/2006/relationships/slideLayout" Target="../slideLayouts/slideLayout503.xml"/><Relationship Id="rId101" Type="http://schemas.openxmlformats.org/officeDocument/2006/relationships/slideLayout" Target="../slideLayouts/slideLayout505.xml"/><Relationship Id="rId122" Type="http://schemas.openxmlformats.org/officeDocument/2006/relationships/slideLayout" Target="../slideLayouts/slideLayout526.xml"/><Relationship Id="rId143" Type="http://schemas.openxmlformats.org/officeDocument/2006/relationships/slideLayout" Target="../slideLayouts/slideLayout547.xml"/><Relationship Id="rId148" Type="http://schemas.openxmlformats.org/officeDocument/2006/relationships/slideLayout" Target="../slideLayouts/slideLayout552.xml"/><Relationship Id="rId164" Type="http://schemas.openxmlformats.org/officeDocument/2006/relationships/slideLayout" Target="../slideLayouts/slideLayout568.xml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26" Type="http://schemas.openxmlformats.org/officeDocument/2006/relationships/slideLayout" Target="../slideLayouts/slideLayout430.xml"/><Relationship Id="rId47" Type="http://schemas.openxmlformats.org/officeDocument/2006/relationships/slideLayout" Target="../slideLayouts/slideLayout451.xml"/><Relationship Id="rId68" Type="http://schemas.openxmlformats.org/officeDocument/2006/relationships/slideLayout" Target="../slideLayouts/slideLayout472.xml"/><Relationship Id="rId89" Type="http://schemas.openxmlformats.org/officeDocument/2006/relationships/slideLayout" Target="../slideLayouts/slideLayout493.xml"/><Relationship Id="rId112" Type="http://schemas.openxmlformats.org/officeDocument/2006/relationships/slideLayout" Target="../slideLayouts/slideLayout516.xml"/><Relationship Id="rId133" Type="http://schemas.openxmlformats.org/officeDocument/2006/relationships/slideLayout" Target="../slideLayouts/slideLayout537.xml"/><Relationship Id="rId154" Type="http://schemas.openxmlformats.org/officeDocument/2006/relationships/slideLayout" Target="../slideLayouts/slideLayout558.xml"/><Relationship Id="rId16" Type="http://schemas.openxmlformats.org/officeDocument/2006/relationships/slideLayout" Target="../slideLayouts/slideLayout420.xml"/><Relationship Id="rId37" Type="http://schemas.openxmlformats.org/officeDocument/2006/relationships/slideLayout" Target="../slideLayouts/slideLayout441.xml"/><Relationship Id="rId58" Type="http://schemas.openxmlformats.org/officeDocument/2006/relationships/slideLayout" Target="../slideLayouts/slideLayout462.xml"/><Relationship Id="rId79" Type="http://schemas.openxmlformats.org/officeDocument/2006/relationships/slideLayout" Target="../slideLayouts/slideLayout483.xml"/><Relationship Id="rId102" Type="http://schemas.openxmlformats.org/officeDocument/2006/relationships/slideLayout" Target="../slideLayouts/slideLayout506.xml"/><Relationship Id="rId123" Type="http://schemas.openxmlformats.org/officeDocument/2006/relationships/slideLayout" Target="../slideLayouts/slideLayout527.xml"/><Relationship Id="rId144" Type="http://schemas.openxmlformats.org/officeDocument/2006/relationships/slideLayout" Target="../slideLayouts/slideLayout548.xml"/><Relationship Id="rId90" Type="http://schemas.openxmlformats.org/officeDocument/2006/relationships/slideLayout" Target="../slideLayouts/slideLayout494.xml"/><Relationship Id="rId165" Type="http://schemas.openxmlformats.org/officeDocument/2006/relationships/slideLayout" Target="../slideLayouts/slideLayout569.xml"/><Relationship Id="rId27" Type="http://schemas.openxmlformats.org/officeDocument/2006/relationships/slideLayout" Target="../slideLayouts/slideLayout431.xml"/><Relationship Id="rId48" Type="http://schemas.openxmlformats.org/officeDocument/2006/relationships/slideLayout" Target="../slideLayouts/slideLayout452.xml"/><Relationship Id="rId69" Type="http://schemas.openxmlformats.org/officeDocument/2006/relationships/slideLayout" Target="../slideLayouts/slideLayout473.xml"/><Relationship Id="rId113" Type="http://schemas.openxmlformats.org/officeDocument/2006/relationships/slideLayout" Target="../slideLayouts/slideLayout517.xml"/><Relationship Id="rId134" Type="http://schemas.openxmlformats.org/officeDocument/2006/relationships/slideLayout" Target="../slideLayouts/slideLayout538.xml"/><Relationship Id="rId80" Type="http://schemas.openxmlformats.org/officeDocument/2006/relationships/slideLayout" Target="../slideLayouts/slideLayout484.xml"/><Relationship Id="rId155" Type="http://schemas.openxmlformats.org/officeDocument/2006/relationships/slideLayout" Target="../slideLayouts/slideLayout559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688.xml"/><Relationship Id="rId21" Type="http://schemas.openxmlformats.org/officeDocument/2006/relationships/slideLayout" Target="../slideLayouts/slideLayout592.xml"/><Relationship Id="rId42" Type="http://schemas.openxmlformats.org/officeDocument/2006/relationships/slideLayout" Target="../slideLayouts/slideLayout613.xml"/><Relationship Id="rId63" Type="http://schemas.openxmlformats.org/officeDocument/2006/relationships/slideLayout" Target="../slideLayouts/slideLayout634.xml"/><Relationship Id="rId84" Type="http://schemas.openxmlformats.org/officeDocument/2006/relationships/slideLayout" Target="../slideLayouts/slideLayout655.xml"/><Relationship Id="rId138" Type="http://schemas.openxmlformats.org/officeDocument/2006/relationships/slideLayout" Target="../slideLayouts/slideLayout709.xml"/><Relationship Id="rId159" Type="http://schemas.openxmlformats.org/officeDocument/2006/relationships/slideLayout" Target="../slideLayouts/slideLayout730.xml"/><Relationship Id="rId107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582.xml"/><Relationship Id="rId32" Type="http://schemas.openxmlformats.org/officeDocument/2006/relationships/slideLayout" Target="../slideLayouts/slideLayout603.xml"/><Relationship Id="rId53" Type="http://schemas.openxmlformats.org/officeDocument/2006/relationships/slideLayout" Target="../slideLayouts/slideLayout624.xml"/><Relationship Id="rId74" Type="http://schemas.openxmlformats.org/officeDocument/2006/relationships/slideLayout" Target="../slideLayouts/slideLayout645.xml"/><Relationship Id="rId128" Type="http://schemas.openxmlformats.org/officeDocument/2006/relationships/slideLayout" Target="../slideLayouts/slideLayout699.xml"/><Relationship Id="rId149" Type="http://schemas.openxmlformats.org/officeDocument/2006/relationships/slideLayout" Target="../slideLayouts/slideLayout720.xml"/><Relationship Id="rId5" Type="http://schemas.openxmlformats.org/officeDocument/2006/relationships/slideLayout" Target="../slideLayouts/slideLayout576.xml"/><Relationship Id="rId95" Type="http://schemas.openxmlformats.org/officeDocument/2006/relationships/slideLayout" Target="../slideLayouts/slideLayout666.xml"/><Relationship Id="rId160" Type="http://schemas.openxmlformats.org/officeDocument/2006/relationships/slideLayout" Target="../slideLayouts/slideLayout731.xml"/><Relationship Id="rId22" Type="http://schemas.openxmlformats.org/officeDocument/2006/relationships/slideLayout" Target="../slideLayouts/slideLayout593.xml"/><Relationship Id="rId43" Type="http://schemas.openxmlformats.org/officeDocument/2006/relationships/slideLayout" Target="../slideLayouts/slideLayout614.xml"/><Relationship Id="rId64" Type="http://schemas.openxmlformats.org/officeDocument/2006/relationships/slideLayout" Target="../slideLayouts/slideLayout635.xml"/><Relationship Id="rId118" Type="http://schemas.openxmlformats.org/officeDocument/2006/relationships/slideLayout" Target="../slideLayouts/slideLayout689.xml"/><Relationship Id="rId139" Type="http://schemas.openxmlformats.org/officeDocument/2006/relationships/slideLayout" Target="../slideLayouts/slideLayout710.xml"/><Relationship Id="rId85" Type="http://schemas.openxmlformats.org/officeDocument/2006/relationships/slideLayout" Target="../slideLayouts/slideLayout656.xml"/><Relationship Id="rId150" Type="http://schemas.openxmlformats.org/officeDocument/2006/relationships/slideLayout" Target="../slideLayouts/slideLayout721.xml"/><Relationship Id="rId12" Type="http://schemas.openxmlformats.org/officeDocument/2006/relationships/slideLayout" Target="../slideLayouts/slideLayout583.xml"/><Relationship Id="rId17" Type="http://schemas.openxmlformats.org/officeDocument/2006/relationships/slideLayout" Target="../slideLayouts/slideLayout588.xml"/><Relationship Id="rId33" Type="http://schemas.openxmlformats.org/officeDocument/2006/relationships/slideLayout" Target="../slideLayouts/slideLayout604.xml"/><Relationship Id="rId38" Type="http://schemas.openxmlformats.org/officeDocument/2006/relationships/slideLayout" Target="../slideLayouts/slideLayout609.xml"/><Relationship Id="rId59" Type="http://schemas.openxmlformats.org/officeDocument/2006/relationships/slideLayout" Target="../slideLayouts/slideLayout630.xml"/><Relationship Id="rId103" Type="http://schemas.openxmlformats.org/officeDocument/2006/relationships/slideLayout" Target="../slideLayouts/slideLayout674.xml"/><Relationship Id="rId108" Type="http://schemas.openxmlformats.org/officeDocument/2006/relationships/slideLayout" Target="../slideLayouts/slideLayout679.xml"/><Relationship Id="rId124" Type="http://schemas.openxmlformats.org/officeDocument/2006/relationships/slideLayout" Target="../slideLayouts/slideLayout695.xml"/><Relationship Id="rId129" Type="http://schemas.openxmlformats.org/officeDocument/2006/relationships/slideLayout" Target="../slideLayouts/slideLayout700.xml"/><Relationship Id="rId54" Type="http://schemas.openxmlformats.org/officeDocument/2006/relationships/slideLayout" Target="../slideLayouts/slideLayout625.xml"/><Relationship Id="rId70" Type="http://schemas.openxmlformats.org/officeDocument/2006/relationships/slideLayout" Target="../slideLayouts/slideLayout641.xml"/><Relationship Id="rId75" Type="http://schemas.openxmlformats.org/officeDocument/2006/relationships/slideLayout" Target="../slideLayouts/slideLayout646.xml"/><Relationship Id="rId91" Type="http://schemas.openxmlformats.org/officeDocument/2006/relationships/slideLayout" Target="../slideLayouts/slideLayout662.xml"/><Relationship Id="rId96" Type="http://schemas.openxmlformats.org/officeDocument/2006/relationships/slideLayout" Target="../slideLayouts/slideLayout667.xml"/><Relationship Id="rId140" Type="http://schemas.openxmlformats.org/officeDocument/2006/relationships/slideLayout" Target="../slideLayouts/slideLayout711.xml"/><Relationship Id="rId145" Type="http://schemas.openxmlformats.org/officeDocument/2006/relationships/slideLayout" Target="../slideLayouts/slideLayout716.xml"/><Relationship Id="rId161" Type="http://schemas.openxmlformats.org/officeDocument/2006/relationships/slideLayout" Target="../slideLayouts/slideLayout732.xml"/><Relationship Id="rId166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572.xml"/><Relationship Id="rId6" Type="http://schemas.openxmlformats.org/officeDocument/2006/relationships/slideLayout" Target="../slideLayouts/slideLayout577.xml"/><Relationship Id="rId23" Type="http://schemas.openxmlformats.org/officeDocument/2006/relationships/slideLayout" Target="../slideLayouts/slideLayout594.xml"/><Relationship Id="rId28" Type="http://schemas.openxmlformats.org/officeDocument/2006/relationships/slideLayout" Target="../slideLayouts/slideLayout599.xml"/><Relationship Id="rId49" Type="http://schemas.openxmlformats.org/officeDocument/2006/relationships/slideLayout" Target="../slideLayouts/slideLayout620.xml"/><Relationship Id="rId114" Type="http://schemas.openxmlformats.org/officeDocument/2006/relationships/slideLayout" Target="../slideLayouts/slideLayout685.xml"/><Relationship Id="rId119" Type="http://schemas.openxmlformats.org/officeDocument/2006/relationships/slideLayout" Target="../slideLayouts/slideLayout690.xml"/><Relationship Id="rId44" Type="http://schemas.openxmlformats.org/officeDocument/2006/relationships/slideLayout" Target="../slideLayouts/slideLayout615.xml"/><Relationship Id="rId60" Type="http://schemas.openxmlformats.org/officeDocument/2006/relationships/slideLayout" Target="../slideLayouts/slideLayout631.xml"/><Relationship Id="rId65" Type="http://schemas.openxmlformats.org/officeDocument/2006/relationships/slideLayout" Target="../slideLayouts/slideLayout636.xml"/><Relationship Id="rId81" Type="http://schemas.openxmlformats.org/officeDocument/2006/relationships/slideLayout" Target="../slideLayouts/slideLayout652.xml"/><Relationship Id="rId86" Type="http://schemas.openxmlformats.org/officeDocument/2006/relationships/slideLayout" Target="../slideLayouts/slideLayout657.xml"/><Relationship Id="rId130" Type="http://schemas.openxmlformats.org/officeDocument/2006/relationships/slideLayout" Target="../slideLayouts/slideLayout701.xml"/><Relationship Id="rId135" Type="http://schemas.openxmlformats.org/officeDocument/2006/relationships/slideLayout" Target="../slideLayouts/slideLayout706.xml"/><Relationship Id="rId151" Type="http://schemas.openxmlformats.org/officeDocument/2006/relationships/slideLayout" Target="../slideLayouts/slideLayout722.xml"/><Relationship Id="rId156" Type="http://schemas.openxmlformats.org/officeDocument/2006/relationships/slideLayout" Target="../slideLayouts/slideLayout727.xml"/><Relationship Id="rId13" Type="http://schemas.openxmlformats.org/officeDocument/2006/relationships/slideLayout" Target="../slideLayouts/slideLayout584.xml"/><Relationship Id="rId18" Type="http://schemas.openxmlformats.org/officeDocument/2006/relationships/slideLayout" Target="../slideLayouts/slideLayout589.xml"/><Relationship Id="rId39" Type="http://schemas.openxmlformats.org/officeDocument/2006/relationships/slideLayout" Target="../slideLayouts/slideLayout610.xml"/><Relationship Id="rId109" Type="http://schemas.openxmlformats.org/officeDocument/2006/relationships/slideLayout" Target="../slideLayouts/slideLayout680.xml"/><Relationship Id="rId34" Type="http://schemas.openxmlformats.org/officeDocument/2006/relationships/slideLayout" Target="../slideLayouts/slideLayout605.xml"/><Relationship Id="rId50" Type="http://schemas.openxmlformats.org/officeDocument/2006/relationships/slideLayout" Target="../slideLayouts/slideLayout621.xml"/><Relationship Id="rId55" Type="http://schemas.openxmlformats.org/officeDocument/2006/relationships/slideLayout" Target="../slideLayouts/slideLayout626.xml"/><Relationship Id="rId76" Type="http://schemas.openxmlformats.org/officeDocument/2006/relationships/slideLayout" Target="../slideLayouts/slideLayout647.xml"/><Relationship Id="rId97" Type="http://schemas.openxmlformats.org/officeDocument/2006/relationships/slideLayout" Target="../slideLayouts/slideLayout668.xml"/><Relationship Id="rId104" Type="http://schemas.openxmlformats.org/officeDocument/2006/relationships/slideLayout" Target="../slideLayouts/slideLayout675.xml"/><Relationship Id="rId120" Type="http://schemas.openxmlformats.org/officeDocument/2006/relationships/slideLayout" Target="../slideLayouts/slideLayout691.xml"/><Relationship Id="rId125" Type="http://schemas.openxmlformats.org/officeDocument/2006/relationships/slideLayout" Target="../slideLayouts/slideLayout696.xml"/><Relationship Id="rId141" Type="http://schemas.openxmlformats.org/officeDocument/2006/relationships/slideLayout" Target="../slideLayouts/slideLayout712.xml"/><Relationship Id="rId146" Type="http://schemas.openxmlformats.org/officeDocument/2006/relationships/slideLayout" Target="../slideLayouts/slideLayout717.xml"/><Relationship Id="rId167" Type="http://schemas.openxmlformats.org/officeDocument/2006/relationships/slideLayout" Target="../slideLayouts/slideLayout738.xml"/><Relationship Id="rId7" Type="http://schemas.openxmlformats.org/officeDocument/2006/relationships/slideLayout" Target="../slideLayouts/slideLayout578.xml"/><Relationship Id="rId71" Type="http://schemas.openxmlformats.org/officeDocument/2006/relationships/slideLayout" Target="../slideLayouts/slideLayout642.xml"/><Relationship Id="rId92" Type="http://schemas.openxmlformats.org/officeDocument/2006/relationships/slideLayout" Target="../slideLayouts/slideLayout663.xml"/><Relationship Id="rId162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573.xml"/><Relationship Id="rId29" Type="http://schemas.openxmlformats.org/officeDocument/2006/relationships/slideLayout" Target="../slideLayouts/slideLayout600.xml"/><Relationship Id="rId24" Type="http://schemas.openxmlformats.org/officeDocument/2006/relationships/slideLayout" Target="../slideLayouts/slideLayout595.xml"/><Relationship Id="rId40" Type="http://schemas.openxmlformats.org/officeDocument/2006/relationships/slideLayout" Target="../slideLayouts/slideLayout611.xml"/><Relationship Id="rId45" Type="http://schemas.openxmlformats.org/officeDocument/2006/relationships/slideLayout" Target="../slideLayouts/slideLayout616.xml"/><Relationship Id="rId66" Type="http://schemas.openxmlformats.org/officeDocument/2006/relationships/slideLayout" Target="../slideLayouts/slideLayout637.xml"/><Relationship Id="rId87" Type="http://schemas.openxmlformats.org/officeDocument/2006/relationships/slideLayout" Target="../slideLayouts/slideLayout658.xml"/><Relationship Id="rId110" Type="http://schemas.openxmlformats.org/officeDocument/2006/relationships/slideLayout" Target="../slideLayouts/slideLayout681.xml"/><Relationship Id="rId115" Type="http://schemas.openxmlformats.org/officeDocument/2006/relationships/slideLayout" Target="../slideLayouts/slideLayout686.xml"/><Relationship Id="rId131" Type="http://schemas.openxmlformats.org/officeDocument/2006/relationships/slideLayout" Target="../slideLayouts/slideLayout702.xml"/><Relationship Id="rId136" Type="http://schemas.openxmlformats.org/officeDocument/2006/relationships/slideLayout" Target="../slideLayouts/slideLayout707.xml"/><Relationship Id="rId157" Type="http://schemas.openxmlformats.org/officeDocument/2006/relationships/slideLayout" Target="../slideLayouts/slideLayout728.xml"/><Relationship Id="rId61" Type="http://schemas.openxmlformats.org/officeDocument/2006/relationships/slideLayout" Target="../slideLayouts/slideLayout632.xml"/><Relationship Id="rId82" Type="http://schemas.openxmlformats.org/officeDocument/2006/relationships/slideLayout" Target="../slideLayouts/slideLayout653.xml"/><Relationship Id="rId152" Type="http://schemas.openxmlformats.org/officeDocument/2006/relationships/slideLayout" Target="../slideLayouts/slideLayout723.xml"/><Relationship Id="rId19" Type="http://schemas.openxmlformats.org/officeDocument/2006/relationships/slideLayout" Target="../slideLayouts/slideLayout590.xml"/><Relationship Id="rId14" Type="http://schemas.openxmlformats.org/officeDocument/2006/relationships/slideLayout" Target="../slideLayouts/slideLayout585.xml"/><Relationship Id="rId30" Type="http://schemas.openxmlformats.org/officeDocument/2006/relationships/slideLayout" Target="../slideLayouts/slideLayout601.xml"/><Relationship Id="rId35" Type="http://schemas.openxmlformats.org/officeDocument/2006/relationships/slideLayout" Target="../slideLayouts/slideLayout606.xml"/><Relationship Id="rId56" Type="http://schemas.openxmlformats.org/officeDocument/2006/relationships/slideLayout" Target="../slideLayouts/slideLayout627.xml"/><Relationship Id="rId77" Type="http://schemas.openxmlformats.org/officeDocument/2006/relationships/slideLayout" Target="../slideLayouts/slideLayout648.xml"/><Relationship Id="rId100" Type="http://schemas.openxmlformats.org/officeDocument/2006/relationships/slideLayout" Target="../slideLayouts/slideLayout671.xml"/><Relationship Id="rId105" Type="http://schemas.openxmlformats.org/officeDocument/2006/relationships/slideLayout" Target="../slideLayouts/slideLayout676.xml"/><Relationship Id="rId126" Type="http://schemas.openxmlformats.org/officeDocument/2006/relationships/slideLayout" Target="../slideLayouts/slideLayout697.xml"/><Relationship Id="rId147" Type="http://schemas.openxmlformats.org/officeDocument/2006/relationships/slideLayout" Target="../slideLayouts/slideLayout718.xml"/><Relationship Id="rId168" Type="http://schemas.openxmlformats.org/officeDocument/2006/relationships/theme" Target="../theme/theme4.xml"/><Relationship Id="rId8" Type="http://schemas.openxmlformats.org/officeDocument/2006/relationships/slideLayout" Target="../slideLayouts/slideLayout579.xml"/><Relationship Id="rId51" Type="http://schemas.openxmlformats.org/officeDocument/2006/relationships/slideLayout" Target="../slideLayouts/slideLayout622.xml"/><Relationship Id="rId72" Type="http://schemas.openxmlformats.org/officeDocument/2006/relationships/slideLayout" Target="../slideLayouts/slideLayout643.xml"/><Relationship Id="rId93" Type="http://schemas.openxmlformats.org/officeDocument/2006/relationships/slideLayout" Target="../slideLayouts/slideLayout664.xml"/><Relationship Id="rId98" Type="http://schemas.openxmlformats.org/officeDocument/2006/relationships/slideLayout" Target="../slideLayouts/slideLayout669.xml"/><Relationship Id="rId121" Type="http://schemas.openxmlformats.org/officeDocument/2006/relationships/slideLayout" Target="../slideLayouts/slideLayout692.xml"/><Relationship Id="rId142" Type="http://schemas.openxmlformats.org/officeDocument/2006/relationships/slideLayout" Target="../slideLayouts/slideLayout713.xml"/><Relationship Id="rId163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96.xml"/><Relationship Id="rId46" Type="http://schemas.openxmlformats.org/officeDocument/2006/relationships/slideLayout" Target="../slideLayouts/slideLayout617.xml"/><Relationship Id="rId67" Type="http://schemas.openxmlformats.org/officeDocument/2006/relationships/slideLayout" Target="../slideLayouts/slideLayout638.xml"/><Relationship Id="rId116" Type="http://schemas.openxmlformats.org/officeDocument/2006/relationships/slideLayout" Target="../slideLayouts/slideLayout687.xml"/><Relationship Id="rId137" Type="http://schemas.openxmlformats.org/officeDocument/2006/relationships/slideLayout" Target="../slideLayouts/slideLayout708.xml"/><Relationship Id="rId158" Type="http://schemas.openxmlformats.org/officeDocument/2006/relationships/slideLayout" Target="../slideLayouts/slideLayout729.xml"/><Relationship Id="rId20" Type="http://schemas.openxmlformats.org/officeDocument/2006/relationships/slideLayout" Target="../slideLayouts/slideLayout591.xml"/><Relationship Id="rId41" Type="http://schemas.openxmlformats.org/officeDocument/2006/relationships/slideLayout" Target="../slideLayouts/slideLayout612.xml"/><Relationship Id="rId62" Type="http://schemas.openxmlformats.org/officeDocument/2006/relationships/slideLayout" Target="../slideLayouts/slideLayout633.xml"/><Relationship Id="rId83" Type="http://schemas.openxmlformats.org/officeDocument/2006/relationships/slideLayout" Target="../slideLayouts/slideLayout654.xml"/><Relationship Id="rId88" Type="http://schemas.openxmlformats.org/officeDocument/2006/relationships/slideLayout" Target="../slideLayouts/slideLayout659.xml"/><Relationship Id="rId111" Type="http://schemas.openxmlformats.org/officeDocument/2006/relationships/slideLayout" Target="../slideLayouts/slideLayout682.xml"/><Relationship Id="rId132" Type="http://schemas.openxmlformats.org/officeDocument/2006/relationships/slideLayout" Target="../slideLayouts/slideLayout703.xml"/><Relationship Id="rId153" Type="http://schemas.openxmlformats.org/officeDocument/2006/relationships/slideLayout" Target="../slideLayouts/slideLayout724.xml"/><Relationship Id="rId15" Type="http://schemas.openxmlformats.org/officeDocument/2006/relationships/slideLayout" Target="../slideLayouts/slideLayout586.xml"/><Relationship Id="rId36" Type="http://schemas.openxmlformats.org/officeDocument/2006/relationships/slideLayout" Target="../slideLayouts/slideLayout607.xml"/><Relationship Id="rId57" Type="http://schemas.openxmlformats.org/officeDocument/2006/relationships/slideLayout" Target="../slideLayouts/slideLayout628.xml"/><Relationship Id="rId106" Type="http://schemas.openxmlformats.org/officeDocument/2006/relationships/slideLayout" Target="../slideLayouts/slideLayout677.xml"/><Relationship Id="rId127" Type="http://schemas.openxmlformats.org/officeDocument/2006/relationships/slideLayout" Target="../slideLayouts/slideLayout698.xml"/><Relationship Id="rId10" Type="http://schemas.openxmlformats.org/officeDocument/2006/relationships/slideLayout" Target="../slideLayouts/slideLayout581.xml"/><Relationship Id="rId31" Type="http://schemas.openxmlformats.org/officeDocument/2006/relationships/slideLayout" Target="../slideLayouts/slideLayout602.xml"/><Relationship Id="rId52" Type="http://schemas.openxmlformats.org/officeDocument/2006/relationships/slideLayout" Target="../slideLayouts/slideLayout623.xml"/><Relationship Id="rId73" Type="http://schemas.openxmlformats.org/officeDocument/2006/relationships/slideLayout" Target="../slideLayouts/slideLayout644.xml"/><Relationship Id="rId78" Type="http://schemas.openxmlformats.org/officeDocument/2006/relationships/slideLayout" Target="../slideLayouts/slideLayout649.xml"/><Relationship Id="rId94" Type="http://schemas.openxmlformats.org/officeDocument/2006/relationships/slideLayout" Target="../slideLayouts/slideLayout665.xml"/><Relationship Id="rId99" Type="http://schemas.openxmlformats.org/officeDocument/2006/relationships/slideLayout" Target="../slideLayouts/slideLayout670.xml"/><Relationship Id="rId101" Type="http://schemas.openxmlformats.org/officeDocument/2006/relationships/slideLayout" Target="../slideLayouts/slideLayout672.xml"/><Relationship Id="rId122" Type="http://schemas.openxmlformats.org/officeDocument/2006/relationships/slideLayout" Target="../slideLayouts/slideLayout693.xml"/><Relationship Id="rId143" Type="http://schemas.openxmlformats.org/officeDocument/2006/relationships/slideLayout" Target="../slideLayouts/slideLayout714.xml"/><Relationship Id="rId148" Type="http://schemas.openxmlformats.org/officeDocument/2006/relationships/slideLayout" Target="../slideLayouts/slideLayout719.xml"/><Relationship Id="rId164" Type="http://schemas.openxmlformats.org/officeDocument/2006/relationships/slideLayout" Target="../slideLayouts/slideLayout735.xml"/><Relationship Id="rId4" Type="http://schemas.openxmlformats.org/officeDocument/2006/relationships/slideLayout" Target="../slideLayouts/slideLayout575.xml"/><Relationship Id="rId9" Type="http://schemas.openxmlformats.org/officeDocument/2006/relationships/slideLayout" Target="../slideLayouts/slideLayout580.xml"/><Relationship Id="rId26" Type="http://schemas.openxmlformats.org/officeDocument/2006/relationships/slideLayout" Target="../slideLayouts/slideLayout597.xml"/><Relationship Id="rId47" Type="http://schemas.openxmlformats.org/officeDocument/2006/relationships/slideLayout" Target="../slideLayouts/slideLayout618.xml"/><Relationship Id="rId68" Type="http://schemas.openxmlformats.org/officeDocument/2006/relationships/slideLayout" Target="../slideLayouts/slideLayout639.xml"/><Relationship Id="rId89" Type="http://schemas.openxmlformats.org/officeDocument/2006/relationships/slideLayout" Target="../slideLayouts/slideLayout660.xml"/><Relationship Id="rId112" Type="http://schemas.openxmlformats.org/officeDocument/2006/relationships/slideLayout" Target="../slideLayouts/slideLayout683.xml"/><Relationship Id="rId133" Type="http://schemas.openxmlformats.org/officeDocument/2006/relationships/slideLayout" Target="../slideLayouts/slideLayout704.xml"/><Relationship Id="rId154" Type="http://schemas.openxmlformats.org/officeDocument/2006/relationships/slideLayout" Target="../slideLayouts/slideLayout725.xml"/><Relationship Id="rId16" Type="http://schemas.openxmlformats.org/officeDocument/2006/relationships/slideLayout" Target="../slideLayouts/slideLayout587.xml"/><Relationship Id="rId37" Type="http://schemas.openxmlformats.org/officeDocument/2006/relationships/slideLayout" Target="../slideLayouts/slideLayout608.xml"/><Relationship Id="rId58" Type="http://schemas.openxmlformats.org/officeDocument/2006/relationships/slideLayout" Target="../slideLayouts/slideLayout629.xml"/><Relationship Id="rId79" Type="http://schemas.openxmlformats.org/officeDocument/2006/relationships/slideLayout" Target="../slideLayouts/slideLayout650.xml"/><Relationship Id="rId102" Type="http://schemas.openxmlformats.org/officeDocument/2006/relationships/slideLayout" Target="../slideLayouts/slideLayout673.xml"/><Relationship Id="rId123" Type="http://schemas.openxmlformats.org/officeDocument/2006/relationships/slideLayout" Target="../slideLayouts/slideLayout694.xml"/><Relationship Id="rId144" Type="http://schemas.openxmlformats.org/officeDocument/2006/relationships/slideLayout" Target="../slideLayouts/slideLayout715.xml"/><Relationship Id="rId90" Type="http://schemas.openxmlformats.org/officeDocument/2006/relationships/slideLayout" Target="../slideLayouts/slideLayout661.xml"/><Relationship Id="rId165" Type="http://schemas.openxmlformats.org/officeDocument/2006/relationships/slideLayout" Target="../slideLayouts/slideLayout736.xml"/><Relationship Id="rId27" Type="http://schemas.openxmlformats.org/officeDocument/2006/relationships/slideLayout" Target="../slideLayouts/slideLayout598.xml"/><Relationship Id="rId48" Type="http://schemas.openxmlformats.org/officeDocument/2006/relationships/slideLayout" Target="../slideLayouts/slideLayout619.xml"/><Relationship Id="rId69" Type="http://schemas.openxmlformats.org/officeDocument/2006/relationships/slideLayout" Target="../slideLayouts/slideLayout640.xml"/><Relationship Id="rId113" Type="http://schemas.openxmlformats.org/officeDocument/2006/relationships/slideLayout" Target="../slideLayouts/slideLayout684.xml"/><Relationship Id="rId134" Type="http://schemas.openxmlformats.org/officeDocument/2006/relationships/slideLayout" Target="../slideLayouts/slideLayout705.xml"/><Relationship Id="rId80" Type="http://schemas.openxmlformats.org/officeDocument/2006/relationships/slideLayout" Target="../slideLayouts/slideLayout651.xml"/><Relationship Id="rId155" Type="http://schemas.openxmlformats.org/officeDocument/2006/relationships/slideLayout" Target="../slideLayouts/slideLayout726.xml"/></Relationships>
</file>

<file path=ppt/slideMasters/_rels/slideMaster5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855.xml"/><Relationship Id="rId21" Type="http://schemas.openxmlformats.org/officeDocument/2006/relationships/slideLayout" Target="../slideLayouts/slideLayout759.xml"/><Relationship Id="rId42" Type="http://schemas.openxmlformats.org/officeDocument/2006/relationships/slideLayout" Target="../slideLayouts/slideLayout780.xml"/><Relationship Id="rId63" Type="http://schemas.openxmlformats.org/officeDocument/2006/relationships/slideLayout" Target="../slideLayouts/slideLayout801.xml"/><Relationship Id="rId84" Type="http://schemas.openxmlformats.org/officeDocument/2006/relationships/slideLayout" Target="../slideLayouts/slideLayout822.xml"/><Relationship Id="rId138" Type="http://schemas.openxmlformats.org/officeDocument/2006/relationships/slideLayout" Target="../slideLayouts/slideLayout876.xml"/><Relationship Id="rId159" Type="http://schemas.openxmlformats.org/officeDocument/2006/relationships/slideLayout" Target="../slideLayouts/slideLayout897.xml"/><Relationship Id="rId170" Type="http://schemas.openxmlformats.org/officeDocument/2006/relationships/slideLayout" Target="../slideLayouts/slideLayout908.xml"/><Relationship Id="rId191" Type="http://schemas.openxmlformats.org/officeDocument/2006/relationships/slideLayout" Target="../slideLayouts/slideLayout929.xml"/><Relationship Id="rId205" Type="http://schemas.openxmlformats.org/officeDocument/2006/relationships/slideLayout" Target="../slideLayouts/slideLayout943.xml"/><Relationship Id="rId107" Type="http://schemas.openxmlformats.org/officeDocument/2006/relationships/slideLayout" Target="../slideLayouts/slideLayout845.xml"/><Relationship Id="rId11" Type="http://schemas.openxmlformats.org/officeDocument/2006/relationships/slideLayout" Target="../slideLayouts/slideLayout749.xml"/><Relationship Id="rId32" Type="http://schemas.openxmlformats.org/officeDocument/2006/relationships/slideLayout" Target="../slideLayouts/slideLayout770.xml"/><Relationship Id="rId53" Type="http://schemas.openxmlformats.org/officeDocument/2006/relationships/slideLayout" Target="../slideLayouts/slideLayout791.xml"/><Relationship Id="rId74" Type="http://schemas.openxmlformats.org/officeDocument/2006/relationships/slideLayout" Target="../slideLayouts/slideLayout812.xml"/><Relationship Id="rId128" Type="http://schemas.openxmlformats.org/officeDocument/2006/relationships/slideLayout" Target="../slideLayouts/slideLayout866.xml"/><Relationship Id="rId149" Type="http://schemas.openxmlformats.org/officeDocument/2006/relationships/slideLayout" Target="../slideLayouts/slideLayout887.xml"/><Relationship Id="rId5" Type="http://schemas.openxmlformats.org/officeDocument/2006/relationships/slideLayout" Target="../slideLayouts/slideLayout743.xml"/><Relationship Id="rId95" Type="http://schemas.openxmlformats.org/officeDocument/2006/relationships/slideLayout" Target="../slideLayouts/slideLayout833.xml"/><Relationship Id="rId160" Type="http://schemas.openxmlformats.org/officeDocument/2006/relationships/slideLayout" Target="../slideLayouts/slideLayout898.xml"/><Relationship Id="rId181" Type="http://schemas.openxmlformats.org/officeDocument/2006/relationships/slideLayout" Target="../slideLayouts/slideLayout919.xml"/><Relationship Id="rId22" Type="http://schemas.openxmlformats.org/officeDocument/2006/relationships/slideLayout" Target="../slideLayouts/slideLayout760.xml"/><Relationship Id="rId43" Type="http://schemas.openxmlformats.org/officeDocument/2006/relationships/slideLayout" Target="../slideLayouts/slideLayout781.xml"/><Relationship Id="rId64" Type="http://schemas.openxmlformats.org/officeDocument/2006/relationships/slideLayout" Target="../slideLayouts/slideLayout802.xml"/><Relationship Id="rId118" Type="http://schemas.openxmlformats.org/officeDocument/2006/relationships/slideLayout" Target="../slideLayouts/slideLayout856.xml"/><Relationship Id="rId139" Type="http://schemas.openxmlformats.org/officeDocument/2006/relationships/slideLayout" Target="../slideLayouts/slideLayout877.xml"/><Relationship Id="rId85" Type="http://schemas.openxmlformats.org/officeDocument/2006/relationships/slideLayout" Target="../slideLayouts/slideLayout823.xml"/><Relationship Id="rId150" Type="http://schemas.openxmlformats.org/officeDocument/2006/relationships/slideLayout" Target="../slideLayouts/slideLayout888.xml"/><Relationship Id="rId171" Type="http://schemas.openxmlformats.org/officeDocument/2006/relationships/slideLayout" Target="../slideLayouts/slideLayout909.xml"/><Relationship Id="rId192" Type="http://schemas.openxmlformats.org/officeDocument/2006/relationships/slideLayout" Target="../slideLayouts/slideLayout930.xml"/><Relationship Id="rId206" Type="http://schemas.openxmlformats.org/officeDocument/2006/relationships/slideLayout" Target="../slideLayouts/slideLayout944.xml"/><Relationship Id="rId12" Type="http://schemas.openxmlformats.org/officeDocument/2006/relationships/slideLayout" Target="../slideLayouts/slideLayout750.xml"/><Relationship Id="rId33" Type="http://schemas.openxmlformats.org/officeDocument/2006/relationships/slideLayout" Target="../slideLayouts/slideLayout771.xml"/><Relationship Id="rId108" Type="http://schemas.openxmlformats.org/officeDocument/2006/relationships/slideLayout" Target="../slideLayouts/slideLayout846.xml"/><Relationship Id="rId129" Type="http://schemas.openxmlformats.org/officeDocument/2006/relationships/slideLayout" Target="../slideLayouts/slideLayout867.xml"/><Relationship Id="rId54" Type="http://schemas.openxmlformats.org/officeDocument/2006/relationships/slideLayout" Target="../slideLayouts/slideLayout792.xml"/><Relationship Id="rId75" Type="http://schemas.openxmlformats.org/officeDocument/2006/relationships/slideLayout" Target="../slideLayouts/slideLayout813.xml"/><Relationship Id="rId96" Type="http://schemas.openxmlformats.org/officeDocument/2006/relationships/slideLayout" Target="../slideLayouts/slideLayout834.xml"/><Relationship Id="rId140" Type="http://schemas.openxmlformats.org/officeDocument/2006/relationships/slideLayout" Target="../slideLayouts/slideLayout878.xml"/><Relationship Id="rId161" Type="http://schemas.openxmlformats.org/officeDocument/2006/relationships/slideLayout" Target="../slideLayouts/slideLayout899.xml"/><Relationship Id="rId182" Type="http://schemas.openxmlformats.org/officeDocument/2006/relationships/slideLayout" Target="../slideLayouts/slideLayout920.xml"/><Relationship Id="rId6" Type="http://schemas.openxmlformats.org/officeDocument/2006/relationships/slideLayout" Target="../slideLayouts/slideLayout744.xml"/><Relationship Id="rId23" Type="http://schemas.openxmlformats.org/officeDocument/2006/relationships/slideLayout" Target="../slideLayouts/slideLayout761.xml"/><Relationship Id="rId119" Type="http://schemas.openxmlformats.org/officeDocument/2006/relationships/slideLayout" Target="../slideLayouts/slideLayout857.xml"/><Relationship Id="rId44" Type="http://schemas.openxmlformats.org/officeDocument/2006/relationships/slideLayout" Target="../slideLayouts/slideLayout782.xml"/><Relationship Id="rId65" Type="http://schemas.openxmlformats.org/officeDocument/2006/relationships/slideLayout" Target="../slideLayouts/slideLayout803.xml"/><Relationship Id="rId86" Type="http://schemas.openxmlformats.org/officeDocument/2006/relationships/slideLayout" Target="../slideLayouts/slideLayout824.xml"/><Relationship Id="rId130" Type="http://schemas.openxmlformats.org/officeDocument/2006/relationships/slideLayout" Target="../slideLayouts/slideLayout868.xml"/><Relationship Id="rId151" Type="http://schemas.openxmlformats.org/officeDocument/2006/relationships/slideLayout" Target="../slideLayouts/slideLayout889.xml"/><Relationship Id="rId172" Type="http://schemas.openxmlformats.org/officeDocument/2006/relationships/slideLayout" Target="../slideLayouts/slideLayout910.xml"/><Relationship Id="rId193" Type="http://schemas.openxmlformats.org/officeDocument/2006/relationships/slideLayout" Target="../slideLayouts/slideLayout931.xml"/><Relationship Id="rId207" Type="http://schemas.openxmlformats.org/officeDocument/2006/relationships/theme" Target="../theme/theme5.xml"/><Relationship Id="rId13" Type="http://schemas.openxmlformats.org/officeDocument/2006/relationships/slideLayout" Target="../slideLayouts/slideLayout751.xml"/><Relationship Id="rId109" Type="http://schemas.openxmlformats.org/officeDocument/2006/relationships/slideLayout" Target="../slideLayouts/slideLayout847.xml"/><Relationship Id="rId34" Type="http://schemas.openxmlformats.org/officeDocument/2006/relationships/slideLayout" Target="../slideLayouts/slideLayout772.xml"/><Relationship Id="rId55" Type="http://schemas.openxmlformats.org/officeDocument/2006/relationships/slideLayout" Target="../slideLayouts/slideLayout793.xml"/><Relationship Id="rId76" Type="http://schemas.openxmlformats.org/officeDocument/2006/relationships/slideLayout" Target="../slideLayouts/slideLayout814.xml"/><Relationship Id="rId97" Type="http://schemas.openxmlformats.org/officeDocument/2006/relationships/slideLayout" Target="../slideLayouts/slideLayout835.xml"/><Relationship Id="rId120" Type="http://schemas.openxmlformats.org/officeDocument/2006/relationships/slideLayout" Target="../slideLayouts/slideLayout858.xml"/><Relationship Id="rId141" Type="http://schemas.openxmlformats.org/officeDocument/2006/relationships/slideLayout" Target="../slideLayouts/slideLayout879.xml"/><Relationship Id="rId7" Type="http://schemas.openxmlformats.org/officeDocument/2006/relationships/slideLayout" Target="../slideLayouts/slideLayout745.xml"/><Relationship Id="rId162" Type="http://schemas.openxmlformats.org/officeDocument/2006/relationships/slideLayout" Target="../slideLayouts/slideLayout900.xml"/><Relationship Id="rId183" Type="http://schemas.openxmlformats.org/officeDocument/2006/relationships/slideLayout" Target="../slideLayouts/slideLayout921.xml"/><Relationship Id="rId24" Type="http://schemas.openxmlformats.org/officeDocument/2006/relationships/slideLayout" Target="../slideLayouts/slideLayout762.xml"/><Relationship Id="rId40" Type="http://schemas.openxmlformats.org/officeDocument/2006/relationships/slideLayout" Target="../slideLayouts/slideLayout778.xml"/><Relationship Id="rId45" Type="http://schemas.openxmlformats.org/officeDocument/2006/relationships/slideLayout" Target="../slideLayouts/slideLayout783.xml"/><Relationship Id="rId66" Type="http://schemas.openxmlformats.org/officeDocument/2006/relationships/slideLayout" Target="../slideLayouts/slideLayout804.xml"/><Relationship Id="rId87" Type="http://schemas.openxmlformats.org/officeDocument/2006/relationships/slideLayout" Target="../slideLayouts/slideLayout825.xml"/><Relationship Id="rId110" Type="http://schemas.openxmlformats.org/officeDocument/2006/relationships/slideLayout" Target="../slideLayouts/slideLayout848.xml"/><Relationship Id="rId115" Type="http://schemas.openxmlformats.org/officeDocument/2006/relationships/slideLayout" Target="../slideLayouts/slideLayout853.xml"/><Relationship Id="rId131" Type="http://schemas.openxmlformats.org/officeDocument/2006/relationships/slideLayout" Target="../slideLayouts/slideLayout869.xml"/><Relationship Id="rId136" Type="http://schemas.openxmlformats.org/officeDocument/2006/relationships/slideLayout" Target="../slideLayouts/slideLayout874.xml"/><Relationship Id="rId157" Type="http://schemas.openxmlformats.org/officeDocument/2006/relationships/slideLayout" Target="../slideLayouts/slideLayout895.xml"/><Relationship Id="rId178" Type="http://schemas.openxmlformats.org/officeDocument/2006/relationships/slideLayout" Target="../slideLayouts/slideLayout916.xml"/><Relationship Id="rId61" Type="http://schemas.openxmlformats.org/officeDocument/2006/relationships/slideLayout" Target="../slideLayouts/slideLayout799.xml"/><Relationship Id="rId82" Type="http://schemas.openxmlformats.org/officeDocument/2006/relationships/slideLayout" Target="../slideLayouts/slideLayout820.xml"/><Relationship Id="rId152" Type="http://schemas.openxmlformats.org/officeDocument/2006/relationships/slideLayout" Target="../slideLayouts/slideLayout890.xml"/><Relationship Id="rId173" Type="http://schemas.openxmlformats.org/officeDocument/2006/relationships/slideLayout" Target="../slideLayouts/slideLayout911.xml"/><Relationship Id="rId194" Type="http://schemas.openxmlformats.org/officeDocument/2006/relationships/slideLayout" Target="../slideLayouts/slideLayout932.xml"/><Relationship Id="rId199" Type="http://schemas.openxmlformats.org/officeDocument/2006/relationships/slideLayout" Target="../slideLayouts/slideLayout937.xml"/><Relationship Id="rId203" Type="http://schemas.openxmlformats.org/officeDocument/2006/relationships/slideLayout" Target="../slideLayouts/slideLayout941.xml"/><Relationship Id="rId19" Type="http://schemas.openxmlformats.org/officeDocument/2006/relationships/slideLayout" Target="../slideLayouts/slideLayout757.xml"/><Relationship Id="rId14" Type="http://schemas.openxmlformats.org/officeDocument/2006/relationships/slideLayout" Target="../slideLayouts/slideLayout752.xml"/><Relationship Id="rId30" Type="http://schemas.openxmlformats.org/officeDocument/2006/relationships/slideLayout" Target="../slideLayouts/slideLayout768.xml"/><Relationship Id="rId35" Type="http://schemas.openxmlformats.org/officeDocument/2006/relationships/slideLayout" Target="../slideLayouts/slideLayout773.xml"/><Relationship Id="rId56" Type="http://schemas.openxmlformats.org/officeDocument/2006/relationships/slideLayout" Target="../slideLayouts/slideLayout794.xml"/><Relationship Id="rId77" Type="http://schemas.openxmlformats.org/officeDocument/2006/relationships/slideLayout" Target="../slideLayouts/slideLayout815.xml"/><Relationship Id="rId100" Type="http://schemas.openxmlformats.org/officeDocument/2006/relationships/slideLayout" Target="../slideLayouts/slideLayout838.xml"/><Relationship Id="rId105" Type="http://schemas.openxmlformats.org/officeDocument/2006/relationships/slideLayout" Target="../slideLayouts/slideLayout843.xml"/><Relationship Id="rId126" Type="http://schemas.openxmlformats.org/officeDocument/2006/relationships/slideLayout" Target="../slideLayouts/slideLayout864.xml"/><Relationship Id="rId147" Type="http://schemas.openxmlformats.org/officeDocument/2006/relationships/slideLayout" Target="../slideLayouts/slideLayout885.xml"/><Relationship Id="rId168" Type="http://schemas.openxmlformats.org/officeDocument/2006/relationships/slideLayout" Target="../slideLayouts/slideLayout906.xml"/><Relationship Id="rId8" Type="http://schemas.openxmlformats.org/officeDocument/2006/relationships/slideLayout" Target="../slideLayouts/slideLayout746.xml"/><Relationship Id="rId51" Type="http://schemas.openxmlformats.org/officeDocument/2006/relationships/slideLayout" Target="../slideLayouts/slideLayout789.xml"/><Relationship Id="rId72" Type="http://schemas.openxmlformats.org/officeDocument/2006/relationships/slideLayout" Target="../slideLayouts/slideLayout810.xml"/><Relationship Id="rId93" Type="http://schemas.openxmlformats.org/officeDocument/2006/relationships/slideLayout" Target="../slideLayouts/slideLayout831.xml"/><Relationship Id="rId98" Type="http://schemas.openxmlformats.org/officeDocument/2006/relationships/slideLayout" Target="../slideLayouts/slideLayout836.xml"/><Relationship Id="rId121" Type="http://schemas.openxmlformats.org/officeDocument/2006/relationships/slideLayout" Target="../slideLayouts/slideLayout859.xml"/><Relationship Id="rId142" Type="http://schemas.openxmlformats.org/officeDocument/2006/relationships/slideLayout" Target="../slideLayouts/slideLayout880.xml"/><Relationship Id="rId163" Type="http://schemas.openxmlformats.org/officeDocument/2006/relationships/slideLayout" Target="../slideLayouts/slideLayout901.xml"/><Relationship Id="rId184" Type="http://schemas.openxmlformats.org/officeDocument/2006/relationships/slideLayout" Target="../slideLayouts/slideLayout922.xml"/><Relationship Id="rId189" Type="http://schemas.openxmlformats.org/officeDocument/2006/relationships/slideLayout" Target="../slideLayouts/slideLayout927.xml"/><Relationship Id="rId3" Type="http://schemas.openxmlformats.org/officeDocument/2006/relationships/slideLayout" Target="../slideLayouts/slideLayout741.xml"/><Relationship Id="rId25" Type="http://schemas.openxmlformats.org/officeDocument/2006/relationships/slideLayout" Target="../slideLayouts/slideLayout763.xml"/><Relationship Id="rId46" Type="http://schemas.openxmlformats.org/officeDocument/2006/relationships/slideLayout" Target="../slideLayouts/slideLayout784.xml"/><Relationship Id="rId67" Type="http://schemas.openxmlformats.org/officeDocument/2006/relationships/slideLayout" Target="../slideLayouts/slideLayout805.xml"/><Relationship Id="rId116" Type="http://schemas.openxmlformats.org/officeDocument/2006/relationships/slideLayout" Target="../slideLayouts/slideLayout854.xml"/><Relationship Id="rId137" Type="http://schemas.openxmlformats.org/officeDocument/2006/relationships/slideLayout" Target="../slideLayouts/slideLayout875.xml"/><Relationship Id="rId158" Type="http://schemas.openxmlformats.org/officeDocument/2006/relationships/slideLayout" Target="../slideLayouts/slideLayout896.xml"/><Relationship Id="rId20" Type="http://schemas.openxmlformats.org/officeDocument/2006/relationships/slideLayout" Target="../slideLayouts/slideLayout758.xml"/><Relationship Id="rId41" Type="http://schemas.openxmlformats.org/officeDocument/2006/relationships/slideLayout" Target="../slideLayouts/slideLayout779.xml"/><Relationship Id="rId62" Type="http://schemas.openxmlformats.org/officeDocument/2006/relationships/slideLayout" Target="../slideLayouts/slideLayout800.xml"/><Relationship Id="rId83" Type="http://schemas.openxmlformats.org/officeDocument/2006/relationships/slideLayout" Target="../slideLayouts/slideLayout821.xml"/><Relationship Id="rId88" Type="http://schemas.openxmlformats.org/officeDocument/2006/relationships/slideLayout" Target="../slideLayouts/slideLayout826.xml"/><Relationship Id="rId111" Type="http://schemas.openxmlformats.org/officeDocument/2006/relationships/slideLayout" Target="../slideLayouts/slideLayout849.xml"/><Relationship Id="rId132" Type="http://schemas.openxmlformats.org/officeDocument/2006/relationships/slideLayout" Target="../slideLayouts/slideLayout870.xml"/><Relationship Id="rId153" Type="http://schemas.openxmlformats.org/officeDocument/2006/relationships/slideLayout" Target="../slideLayouts/slideLayout891.xml"/><Relationship Id="rId174" Type="http://schemas.openxmlformats.org/officeDocument/2006/relationships/slideLayout" Target="../slideLayouts/slideLayout912.xml"/><Relationship Id="rId179" Type="http://schemas.openxmlformats.org/officeDocument/2006/relationships/slideLayout" Target="../slideLayouts/slideLayout917.xml"/><Relationship Id="rId195" Type="http://schemas.openxmlformats.org/officeDocument/2006/relationships/slideLayout" Target="../slideLayouts/slideLayout933.xml"/><Relationship Id="rId190" Type="http://schemas.openxmlformats.org/officeDocument/2006/relationships/slideLayout" Target="../slideLayouts/slideLayout928.xml"/><Relationship Id="rId204" Type="http://schemas.openxmlformats.org/officeDocument/2006/relationships/slideLayout" Target="../slideLayouts/slideLayout942.xml"/><Relationship Id="rId15" Type="http://schemas.openxmlformats.org/officeDocument/2006/relationships/slideLayout" Target="../slideLayouts/slideLayout753.xml"/><Relationship Id="rId36" Type="http://schemas.openxmlformats.org/officeDocument/2006/relationships/slideLayout" Target="../slideLayouts/slideLayout774.xml"/><Relationship Id="rId57" Type="http://schemas.openxmlformats.org/officeDocument/2006/relationships/slideLayout" Target="../slideLayouts/slideLayout795.xml"/><Relationship Id="rId106" Type="http://schemas.openxmlformats.org/officeDocument/2006/relationships/slideLayout" Target="../slideLayouts/slideLayout844.xml"/><Relationship Id="rId127" Type="http://schemas.openxmlformats.org/officeDocument/2006/relationships/slideLayout" Target="../slideLayouts/slideLayout865.xml"/><Relationship Id="rId10" Type="http://schemas.openxmlformats.org/officeDocument/2006/relationships/slideLayout" Target="../slideLayouts/slideLayout748.xml"/><Relationship Id="rId31" Type="http://schemas.openxmlformats.org/officeDocument/2006/relationships/slideLayout" Target="../slideLayouts/slideLayout769.xml"/><Relationship Id="rId52" Type="http://schemas.openxmlformats.org/officeDocument/2006/relationships/slideLayout" Target="../slideLayouts/slideLayout790.xml"/><Relationship Id="rId73" Type="http://schemas.openxmlformats.org/officeDocument/2006/relationships/slideLayout" Target="../slideLayouts/slideLayout811.xml"/><Relationship Id="rId78" Type="http://schemas.openxmlformats.org/officeDocument/2006/relationships/slideLayout" Target="../slideLayouts/slideLayout816.xml"/><Relationship Id="rId94" Type="http://schemas.openxmlformats.org/officeDocument/2006/relationships/slideLayout" Target="../slideLayouts/slideLayout832.xml"/><Relationship Id="rId99" Type="http://schemas.openxmlformats.org/officeDocument/2006/relationships/slideLayout" Target="../slideLayouts/slideLayout837.xml"/><Relationship Id="rId101" Type="http://schemas.openxmlformats.org/officeDocument/2006/relationships/slideLayout" Target="../slideLayouts/slideLayout839.xml"/><Relationship Id="rId122" Type="http://schemas.openxmlformats.org/officeDocument/2006/relationships/slideLayout" Target="../slideLayouts/slideLayout860.xml"/><Relationship Id="rId143" Type="http://schemas.openxmlformats.org/officeDocument/2006/relationships/slideLayout" Target="../slideLayouts/slideLayout881.xml"/><Relationship Id="rId148" Type="http://schemas.openxmlformats.org/officeDocument/2006/relationships/slideLayout" Target="../slideLayouts/slideLayout886.xml"/><Relationship Id="rId164" Type="http://schemas.openxmlformats.org/officeDocument/2006/relationships/slideLayout" Target="../slideLayouts/slideLayout902.xml"/><Relationship Id="rId169" Type="http://schemas.openxmlformats.org/officeDocument/2006/relationships/slideLayout" Target="../slideLayouts/slideLayout907.xml"/><Relationship Id="rId185" Type="http://schemas.openxmlformats.org/officeDocument/2006/relationships/slideLayout" Target="../slideLayouts/slideLayout923.xml"/><Relationship Id="rId4" Type="http://schemas.openxmlformats.org/officeDocument/2006/relationships/slideLayout" Target="../slideLayouts/slideLayout742.xml"/><Relationship Id="rId9" Type="http://schemas.openxmlformats.org/officeDocument/2006/relationships/slideLayout" Target="../slideLayouts/slideLayout747.xml"/><Relationship Id="rId180" Type="http://schemas.openxmlformats.org/officeDocument/2006/relationships/slideLayout" Target="../slideLayouts/slideLayout918.xml"/><Relationship Id="rId26" Type="http://schemas.openxmlformats.org/officeDocument/2006/relationships/slideLayout" Target="../slideLayouts/slideLayout764.xml"/><Relationship Id="rId47" Type="http://schemas.openxmlformats.org/officeDocument/2006/relationships/slideLayout" Target="../slideLayouts/slideLayout785.xml"/><Relationship Id="rId68" Type="http://schemas.openxmlformats.org/officeDocument/2006/relationships/slideLayout" Target="../slideLayouts/slideLayout806.xml"/><Relationship Id="rId89" Type="http://schemas.openxmlformats.org/officeDocument/2006/relationships/slideLayout" Target="../slideLayouts/slideLayout827.xml"/><Relationship Id="rId112" Type="http://schemas.openxmlformats.org/officeDocument/2006/relationships/slideLayout" Target="../slideLayouts/slideLayout850.xml"/><Relationship Id="rId133" Type="http://schemas.openxmlformats.org/officeDocument/2006/relationships/slideLayout" Target="../slideLayouts/slideLayout871.xml"/><Relationship Id="rId154" Type="http://schemas.openxmlformats.org/officeDocument/2006/relationships/slideLayout" Target="../slideLayouts/slideLayout892.xml"/><Relationship Id="rId175" Type="http://schemas.openxmlformats.org/officeDocument/2006/relationships/slideLayout" Target="../slideLayouts/slideLayout913.xml"/><Relationship Id="rId196" Type="http://schemas.openxmlformats.org/officeDocument/2006/relationships/slideLayout" Target="../slideLayouts/slideLayout934.xml"/><Relationship Id="rId200" Type="http://schemas.openxmlformats.org/officeDocument/2006/relationships/slideLayout" Target="../slideLayouts/slideLayout938.xml"/><Relationship Id="rId16" Type="http://schemas.openxmlformats.org/officeDocument/2006/relationships/slideLayout" Target="../slideLayouts/slideLayout754.xml"/><Relationship Id="rId37" Type="http://schemas.openxmlformats.org/officeDocument/2006/relationships/slideLayout" Target="../slideLayouts/slideLayout775.xml"/><Relationship Id="rId58" Type="http://schemas.openxmlformats.org/officeDocument/2006/relationships/slideLayout" Target="../slideLayouts/slideLayout796.xml"/><Relationship Id="rId79" Type="http://schemas.openxmlformats.org/officeDocument/2006/relationships/slideLayout" Target="../slideLayouts/slideLayout817.xml"/><Relationship Id="rId102" Type="http://schemas.openxmlformats.org/officeDocument/2006/relationships/slideLayout" Target="../slideLayouts/slideLayout840.xml"/><Relationship Id="rId123" Type="http://schemas.openxmlformats.org/officeDocument/2006/relationships/slideLayout" Target="../slideLayouts/slideLayout861.xml"/><Relationship Id="rId144" Type="http://schemas.openxmlformats.org/officeDocument/2006/relationships/slideLayout" Target="../slideLayouts/slideLayout882.xml"/><Relationship Id="rId90" Type="http://schemas.openxmlformats.org/officeDocument/2006/relationships/slideLayout" Target="../slideLayouts/slideLayout828.xml"/><Relationship Id="rId165" Type="http://schemas.openxmlformats.org/officeDocument/2006/relationships/slideLayout" Target="../slideLayouts/slideLayout903.xml"/><Relationship Id="rId186" Type="http://schemas.openxmlformats.org/officeDocument/2006/relationships/slideLayout" Target="../slideLayouts/slideLayout924.xml"/><Relationship Id="rId27" Type="http://schemas.openxmlformats.org/officeDocument/2006/relationships/slideLayout" Target="../slideLayouts/slideLayout765.xml"/><Relationship Id="rId48" Type="http://schemas.openxmlformats.org/officeDocument/2006/relationships/slideLayout" Target="../slideLayouts/slideLayout786.xml"/><Relationship Id="rId69" Type="http://schemas.openxmlformats.org/officeDocument/2006/relationships/slideLayout" Target="../slideLayouts/slideLayout807.xml"/><Relationship Id="rId113" Type="http://schemas.openxmlformats.org/officeDocument/2006/relationships/slideLayout" Target="../slideLayouts/slideLayout851.xml"/><Relationship Id="rId134" Type="http://schemas.openxmlformats.org/officeDocument/2006/relationships/slideLayout" Target="../slideLayouts/slideLayout872.xml"/><Relationship Id="rId80" Type="http://schemas.openxmlformats.org/officeDocument/2006/relationships/slideLayout" Target="../slideLayouts/slideLayout818.xml"/><Relationship Id="rId155" Type="http://schemas.openxmlformats.org/officeDocument/2006/relationships/slideLayout" Target="../slideLayouts/slideLayout893.xml"/><Relationship Id="rId176" Type="http://schemas.openxmlformats.org/officeDocument/2006/relationships/slideLayout" Target="../slideLayouts/slideLayout914.xml"/><Relationship Id="rId197" Type="http://schemas.openxmlformats.org/officeDocument/2006/relationships/slideLayout" Target="../slideLayouts/slideLayout935.xml"/><Relationship Id="rId201" Type="http://schemas.openxmlformats.org/officeDocument/2006/relationships/slideLayout" Target="../slideLayouts/slideLayout939.xml"/><Relationship Id="rId17" Type="http://schemas.openxmlformats.org/officeDocument/2006/relationships/slideLayout" Target="../slideLayouts/slideLayout755.xml"/><Relationship Id="rId38" Type="http://schemas.openxmlformats.org/officeDocument/2006/relationships/slideLayout" Target="../slideLayouts/slideLayout776.xml"/><Relationship Id="rId59" Type="http://schemas.openxmlformats.org/officeDocument/2006/relationships/slideLayout" Target="../slideLayouts/slideLayout797.xml"/><Relationship Id="rId103" Type="http://schemas.openxmlformats.org/officeDocument/2006/relationships/slideLayout" Target="../slideLayouts/slideLayout841.xml"/><Relationship Id="rId124" Type="http://schemas.openxmlformats.org/officeDocument/2006/relationships/slideLayout" Target="../slideLayouts/slideLayout862.xml"/><Relationship Id="rId70" Type="http://schemas.openxmlformats.org/officeDocument/2006/relationships/slideLayout" Target="../slideLayouts/slideLayout808.xml"/><Relationship Id="rId91" Type="http://schemas.openxmlformats.org/officeDocument/2006/relationships/slideLayout" Target="../slideLayouts/slideLayout829.xml"/><Relationship Id="rId145" Type="http://schemas.openxmlformats.org/officeDocument/2006/relationships/slideLayout" Target="../slideLayouts/slideLayout883.xml"/><Relationship Id="rId166" Type="http://schemas.openxmlformats.org/officeDocument/2006/relationships/slideLayout" Target="../slideLayouts/slideLayout904.xml"/><Relationship Id="rId187" Type="http://schemas.openxmlformats.org/officeDocument/2006/relationships/slideLayout" Target="../slideLayouts/slideLayout925.xml"/><Relationship Id="rId1" Type="http://schemas.openxmlformats.org/officeDocument/2006/relationships/slideLayout" Target="../slideLayouts/slideLayout739.xml"/><Relationship Id="rId28" Type="http://schemas.openxmlformats.org/officeDocument/2006/relationships/slideLayout" Target="../slideLayouts/slideLayout766.xml"/><Relationship Id="rId49" Type="http://schemas.openxmlformats.org/officeDocument/2006/relationships/slideLayout" Target="../slideLayouts/slideLayout787.xml"/><Relationship Id="rId114" Type="http://schemas.openxmlformats.org/officeDocument/2006/relationships/slideLayout" Target="../slideLayouts/slideLayout852.xml"/><Relationship Id="rId60" Type="http://schemas.openxmlformats.org/officeDocument/2006/relationships/slideLayout" Target="../slideLayouts/slideLayout798.xml"/><Relationship Id="rId81" Type="http://schemas.openxmlformats.org/officeDocument/2006/relationships/slideLayout" Target="../slideLayouts/slideLayout819.xml"/><Relationship Id="rId135" Type="http://schemas.openxmlformats.org/officeDocument/2006/relationships/slideLayout" Target="../slideLayouts/slideLayout873.xml"/><Relationship Id="rId156" Type="http://schemas.openxmlformats.org/officeDocument/2006/relationships/slideLayout" Target="../slideLayouts/slideLayout894.xml"/><Relationship Id="rId177" Type="http://schemas.openxmlformats.org/officeDocument/2006/relationships/slideLayout" Target="../slideLayouts/slideLayout915.xml"/><Relationship Id="rId198" Type="http://schemas.openxmlformats.org/officeDocument/2006/relationships/slideLayout" Target="../slideLayouts/slideLayout936.xml"/><Relationship Id="rId202" Type="http://schemas.openxmlformats.org/officeDocument/2006/relationships/slideLayout" Target="../slideLayouts/slideLayout940.xml"/><Relationship Id="rId18" Type="http://schemas.openxmlformats.org/officeDocument/2006/relationships/slideLayout" Target="../slideLayouts/slideLayout756.xml"/><Relationship Id="rId39" Type="http://schemas.openxmlformats.org/officeDocument/2006/relationships/slideLayout" Target="../slideLayouts/slideLayout777.xml"/><Relationship Id="rId50" Type="http://schemas.openxmlformats.org/officeDocument/2006/relationships/slideLayout" Target="../slideLayouts/slideLayout788.xml"/><Relationship Id="rId104" Type="http://schemas.openxmlformats.org/officeDocument/2006/relationships/slideLayout" Target="../slideLayouts/slideLayout842.xml"/><Relationship Id="rId125" Type="http://schemas.openxmlformats.org/officeDocument/2006/relationships/slideLayout" Target="../slideLayouts/slideLayout863.xml"/><Relationship Id="rId146" Type="http://schemas.openxmlformats.org/officeDocument/2006/relationships/slideLayout" Target="../slideLayouts/slideLayout884.xml"/><Relationship Id="rId167" Type="http://schemas.openxmlformats.org/officeDocument/2006/relationships/slideLayout" Target="../slideLayouts/slideLayout905.xml"/><Relationship Id="rId188" Type="http://schemas.openxmlformats.org/officeDocument/2006/relationships/slideLayout" Target="../slideLayouts/slideLayout926.xml"/><Relationship Id="rId71" Type="http://schemas.openxmlformats.org/officeDocument/2006/relationships/slideLayout" Target="../slideLayouts/slideLayout809.xml"/><Relationship Id="rId92" Type="http://schemas.openxmlformats.org/officeDocument/2006/relationships/slideLayout" Target="../slideLayouts/slideLayout830.xml"/><Relationship Id="rId2" Type="http://schemas.openxmlformats.org/officeDocument/2006/relationships/slideLayout" Target="../slideLayouts/slideLayout740.xml"/><Relationship Id="rId29" Type="http://schemas.openxmlformats.org/officeDocument/2006/relationships/slideLayout" Target="../slideLayouts/slideLayout767.xml"/></Relationships>
</file>

<file path=ppt/slideMasters/_rels/slideMaster6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061.xml"/><Relationship Id="rId21" Type="http://schemas.openxmlformats.org/officeDocument/2006/relationships/slideLayout" Target="../slideLayouts/slideLayout965.xml"/><Relationship Id="rId42" Type="http://schemas.openxmlformats.org/officeDocument/2006/relationships/slideLayout" Target="../slideLayouts/slideLayout986.xml"/><Relationship Id="rId63" Type="http://schemas.openxmlformats.org/officeDocument/2006/relationships/slideLayout" Target="../slideLayouts/slideLayout1007.xml"/><Relationship Id="rId84" Type="http://schemas.openxmlformats.org/officeDocument/2006/relationships/slideLayout" Target="../slideLayouts/slideLayout1028.xml"/><Relationship Id="rId138" Type="http://schemas.openxmlformats.org/officeDocument/2006/relationships/slideLayout" Target="../slideLayouts/slideLayout1082.xml"/><Relationship Id="rId159" Type="http://schemas.openxmlformats.org/officeDocument/2006/relationships/slideLayout" Target="../slideLayouts/slideLayout1103.xml"/><Relationship Id="rId107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955.xml"/><Relationship Id="rId32" Type="http://schemas.openxmlformats.org/officeDocument/2006/relationships/slideLayout" Target="../slideLayouts/slideLayout976.xml"/><Relationship Id="rId53" Type="http://schemas.openxmlformats.org/officeDocument/2006/relationships/slideLayout" Target="../slideLayouts/slideLayout997.xml"/><Relationship Id="rId74" Type="http://schemas.openxmlformats.org/officeDocument/2006/relationships/slideLayout" Target="../slideLayouts/slideLayout1018.xml"/><Relationship Id="rId128" Type="http://schemas.openxmlformats.org/officeDocument/2006/relationships/slideLayout" Target="../slideLayouts/slideLayout1072.xml"/><Relationship Id="rId149" Type="http://schemas.openxmlformats.org/officeDocument/2006/relationships/slideLayout" Target="../slideLayouts/slideLayout1093.xml"/><Relationship Id="rId5" Type="http://schemas.openxmlformats.org/officeDocument/2006/relationships/slideLayout" Target="../slideLayouts/slideLayout949.xml"/><Relationship Id="rId95" Type="http://schemas.openxmlformats.org/officeDocument/2006/relationships/slideLayout" Target="../slideLayouts/slideLayout1039.xml"/><Relationship Id="rId160" Type="http://schemas.openxmlformats.org/officeDocument/2006/relationships/slideLayout" Target="../slideLayouts/slideLayout1104.xml"/><Relationship Id="rId22" Type="http://schemas.openxmlformats.org/officeDocument/2006/relationships/slideLayout" Target="../slideLayouts/slideLayout966.xml"/><Relationship Id="rId43" Type="http://schemas.openxmlformats.org/officeDocument/2006/relationships/slideLayout" Target="../slideLayouts/slideLayout987.xml"/><Relationship Id="rId64" Type="http://schemas.openxmlformats.org/officeDocument/2006/relationships/slideLayout" Target="../slideLayouts/slideLayout1008.xml"/><Relationship Id="rId118" Type="http://schemas.openxmlformats.org/officeDocument/2006/relationships/slideLayout" Target="../slideLayouts/slideLayout1062.xml"/><Relationship Id="rId139" Type="http://schemas.openxmlformats.org/officeDocument/2006/relationships/slideLayout" Target="../slideLayouts/slideLayout1083.xml"/><Relationship Id="rId85" Type="http://schemas.openxmlformats.org/officeDocument/2006/relationships/slideLayout" Target="../slideLayouts/slideLayout1029.xml"/><Relationship Id="rId150" Type="http://schemas.openxmlformats.org/officeDocument/2006/relationships/slideLayout" Target="../slideLayouts/slideLayout1094.xml"/><Relationship Id="rId12" Type="http://schemas.openxmlformats.org/officeDocument/2006/relationships/slideLayout" Target="../slideLayouts/slideLayout956.xml"/><Relationship Id="rId33" Type="http://schemas.openxmlformats.org/officeDocument/2006/relationships/slideLayout" Target="../slideLayouts/slideLayout977.xml"/><Relationship Id="rId108" Type="http://schemas.openxmlformats.org/officeDocument/2006/relationships/slideLayout" Target="../slideLayouts/slideLayout1052.xml"/><Relationship Id="rId129" Type="http://schemas.openxmlformats.org/officeDocument/2006/relationships/slideLayout" Target="../slideLayouts/slideLayout1073.xml"/><Relationship Id="rId54" Type="http://schemas.openxmlformats.org/officeDocument/2006/relationships/slideLayout" Target="../slideLayouts/slideLayout998.xml"/><Relationship Id="rId70" Type="http://schemas.openxmlformats.org/officeDocument/2006/relationships/slideLayout" Target="../slideLayouts/slideLayout1014.xml"/><Relationship Id="rId75" Type="http://schemas.openxmlformats.org/officeDocument/2006/relationships/slideLayout" Target="../slideLayouts/slideLayout1019.xml"/><Relationship Id="rId91" Type="http://schemas.openxmlformats.org/officeDocument/2006/relationships/slideLayout" Target="../slideLayouts/slideLayout1035.xml"/><Relationship Id="rId96" Type="http://schemas.openxmlformats.org/officeDocument/2006/relationships/slideLayout" Target="../slideLayouts/slideLayout1040.xml"/><Relationship Id="rId140" Type="http://schemas.openxmlformats.org/officeDocument/2006/relationships/slideLayout" Target="../slideLayouts/slideLayout1084.xml"/><Relationship Id="rId145" Type="http://schemas.openxmlformats.org/officeDocument/2006/relationships/slideLayout" Target="../slideLayouts/slideLayout1089.xml"/><Relationship Id="rId161" Type="http://schemas.openxmlformats.org/officeDocument/2006/relationships/slideLayout" Target="../slideLayouts/slideLayout1105.xml"/><Relationship Id="rId166" Type="http://schemas.openxmlformats.org/officeDocument/2006/relationships/slideLayout" Target="../slideLayouts/slideLayout1110.xml"/><Relationship Id="rId1" Type="http://schemas.openxmlformats.org/officeDocument/2006/relationships/slideLayout" Target="../slideLayouts/slideLayout945.xml"/><Relationship Id="rId6" Type="http://schemas.openxmlformats.org/officeDocument/2006/relationships/slideLayout" Target="../slideLayouts/slideLayout950.xml"/><Relationship Id="rId23" Type="http://schemas.openxmlformats.org/officeDocument/2006/relationships/slideLayout" Target="../slideLayouts/slideLayout967.xml"/><Relationship Id="rId28" Type="http://schemas.openxmlformats.org/officeDocument/2006/relationships/slideLayout" Target="../slideLayouts/slideLayout972.xml"/><Relationship Id="rId49" Type="http://schemas.openxmlformats.org/officeDocument/2006/relationships/slideLayout" Target="../slideLayouts/slideLayout993.xml"/><Relationship Id="rId114" Type="http://schemas.openxmlformats.org/officeDocument/2006/relationships/slideLayout" Target="../slideLayouts/slideLayout1058.xml"/><Relationship Id="rId119" Type="http://schemas.openxmlformats.org/officeDocument/2006/relationships/slideLayout" Target="../slideLayouts/slideLayout1063.xml"/><Relationship Id="rId44" Type="http://schemas.openxmlformats.org/officeDocument/2006/relationships/slideLayout" Target="../slideLayouts/slideLayout988.xml"/><Relationship Id="rId60" Type="http://schemas.openxmlformats.org/officeDocument/2006/relationships/slideLayout" Target="../slideLayouts/slideLayout1004.xml"/><Relationship Id="rId65" Type="http://schemas.openxmlformats.org/officeDocument/2006/relationships/slideLayout" Target="../slideLayouts/slideLayout1009.xml"/><Relationship Id="rId81" Type="http://schemas.openxmlformats.org/officeDocument/2006/relationships/slideLayout" Target="../slideLayouts/slideLayout1025.xml"/><Relationship Id="rId86" Type="http://schemas.openxmlformats.org/officeDocument/2006/relationships/slideLayout" Target="../slideLayouts/slideLayout1030.xml"/><Relationship Id="rId130" Type="http://schemas.openxmlformats.org/officeDocument/2006/relationships/slideLayout" Target="../slideLayouts/slideLayout1074.xml"/><Relationship Id="rId135" Type="http://schemas.openxmlformats.org/officeDocument/2006/relationships/slideLayout" Target="../slideLayouts/slideLayout1079.xml"/><Relationship Id="rId151" Type="http://schemas.openxmlformats.org/officeDocument/2006/relationships/slideLayout" Target="../slideLayouts/slideLayout1095.xml"/><Relationship Id="rId156" Type="http://schemas.openxmlformats.org/officeDocument/2006/relationships/slideLayout" Target="../slideLayouts/slideLayout1100.xml"/><Relationship Id="rId13" Type="http://schemas.openxmlformats.org/officeDocument/2006/relationships/slideLayout" Target="../slideLayouts/slideLayout957.xml"/><Relationship Id="rId18" Type="http://schemas.openxmlformats.org/officeDocument/2006/relationships/slideLayout" Target="../slideLayouts/slideLayout962.xml"/><Relationship Id="rId39" Type="http://schemas.openxmlformats.org/officeDocument/2006/relationships/slideLayout" Target="../slideLayouts/slideLayout983.xml"/><Relationship Id="rId109" Type="http://schemas.openxmlformats.org/officeDocument/2006/relationships/slideLayout" Target="../slideLayouts/slideLayout1053.xml"/><Relationship Id="rId34" Type="http://schemas.openxmlformats.org/officeDocument/2006/relationships/slideLayout" Target="../slideLayouts/slideLayout978.xml"/><Relationship Id="rId50" Type="http://schemas.openxmlformats.org/officeDocument/2006/relationships/slideLayout" Target="../slideLayouts/slideLayout994.xml"/><Relationship Id="rId55" Type="http://schemas.openxmlformats.org/officeDocument/2006/relationships/slideLayout" Target="../slideLayouts/slideLayout999.xml"/><Relationship Id="rId76" Type="http://schemas.openxmlformats.org/officeDocument/2006/relationships/slideLayout" Target="../slideLayouts/slideLayout1020.xml"/><Relationship Id="rId97" Type="http://schemas.openxmlformats.org/officeDocument/2006/relationships/slideLayout" Target="../slideLayouts/slideLayout1041.xml"/><Relationship Id="rId104" Type="http://schemas.openxmlformats.org/officeDocument/2006/relationships/slideLayout" Target="../slideLayouts/slideLayout1048.xml"/><Relationship Id="rId120" Type="http://schemas.openxmlformats.org/officeDocument/2006/relationships/slideLayout" Target="../slideLayouts/slideLayout1064.xml"/><Relationship Id="rId125" Type="http://schemas.openxmlformats.org/officeDocument/2006/relationships/slideLayout" Target="../slideLayouts/slideLayout1069.xml"/><Relationship Id="rId141" Type="http://schemas.openxmlformats.org/officeDocument/2006/relationships/slideLayout" Target="../slideLayouts/slideLayout1085.xml"/><Relationship Id="rId146" Type="http://schemas.openxmlformats.org/officeDocument/2006/relationships/slideLayout" Target="../slideLayouts/slideLayout1090.xml"/><Relationship Id="rId167" Type="http://schemas.openxmlformats.org/officeDocument/2006/relationships/slideLayout" Target="../slideLayouts/slideLayout1111.xml"/><Relationship Id="rId7" Type="http://schemas.openxmlformats.org/officeDocument/2006/relationships/slideLayout" Target="../slideLayouts/slideLayout951.xml"/><Relationship Id="rId71" Type="http://schemas.openxmlformats.org/officeDocument/2006/relationships/slideLayout" Target="../slideLayouts/slideLayout1015.xml"/><Relationship Id="rId92" Type="http://schemas.openxmlformats.org/officeDocument/2006/relationships/slideLayout" Target="../slideLayouts/slideLayout1036.xml"/><Relationship Id="rId162" Type="http://schemas.openxmlformats.org/officeDocument/2006/relationships/slideLayout" Target="../slideLayouts/slideLayout1106.xml"/><Relationship Id="rId2" Type="http://schemas.openxmlformats.org/officeDocument/2006/relationships/slideLayout" Target="../slideLayouts/slideLayout946.xml"/><Relationship Id="rId29" Type="http://schemas.openxmlformats.org/officeDocument/2006/relationships/slideLayout" Target="../slideLayouts/slideLayout973.xml"/><Relationship Id="rId24" Type="http://schemas.openxmlformats.org/officeDocument/2006/relationships/slideLayout" Target="../slideLayouts/slideLayout968.xml"/><Relationship Id="rId40" Type="http://schemas.openxmlformats.org/officeDocument/2006/relationships/slideLayout" Target="../slideLayouts/slideLayout984.xml"/><Relationship Id="rId45" Type="http://schemas.openxmlformats.org/officeDocument/2006/relationships/slideLayout" Target="../slideLayouts/slideLayout989.xml"/><Relationship Id="rId66" Type="http://schemas.openxmlformats.org/officeDocument/2006/relationships/slideLayout" Target="../slideLayouts/slideLayout1010.xml"/><Relationship Id="rId87" Type="http://schemas.openxmlformats.org/officeDocument/2006/relationships/slideLayout" Target="../slideLayouts/slideLayout1031.xml"/><Relationship Id="rId110" Type="http://schemas.openxmlformats.org/officeDocument/2006/relationships/slideLayout" Target="../slideLayouts/slideLayout1054.xml"/><Relationship Id="rId115" Type="http://schemas.openxmlformats.org/officeDocument/2006/relationships/slideLayout" Target="../slideLayouts/slideLayout1059.xml"/><Relationship Id="rId131" Type="http://schemas.openxmlformats.org/officeDocument/2006/relationships/slideLayout" Target="../slideLayouts/slideLayout1075.xml"/><Relationship Id="rId136" Type="http://schemas.openxmlformats.org/officeDocument/2006/relationships/slideLayout" Target="../slideLayouts/slideLayout1080.xml"/><Relationship Id="rId157" Type="http://schemas.openxmlformats.org/officeDocument/2006/relationships/slideLayout" Target="../slideLayouts/slideLayout1101.xml"/><Relationship Id="rId61" Type="http://schemas.openxmlformats.org/officeDocument/2006/relationships/slideLayout" Target="../slideLayouts/slideLayout1005.xml"/><Relationship Id="rId82" Type="http://schemas.openxmlformats.org/officeDocument/2006/relationships/slideLayout" Target="../slideLayouts/slideLayout1026.xml"/><Relationship Id="rId152" Type="http://schemas.openxmlformats.org/officeDocument/2006/relationships/slideLayout" Target="../slideLayouts/slideLayout1096.xml"/><Relationship Id="rId19" Type="http://schemas.openxmlformats.org/officeDocument/2006/relationships/slideLayout" Target="../slideLayouts/slideLayout963.xml"/><Relationship Id="rId14" Type="http://schemas.openxmlformats.org/officeDocument/2006/relationships/slideLayout" Target="../slideLayouts/slideLayout958.xml"/><Relationship Id="rId30" Type="http://schemas.openxmlformats.org/officeDocument/2006/relationships/slideLayout" Target="../slideLayouts/slideLayout974.xml"/><Relationship Id="rId35" Type="http://schemas.openxmlformats.org/officeDocument/2006/relationships/slideLayout" Target="../slideLayouts/slideLayout979.xml"/><Relationship Id="rId56" Type="http://schemas.openxmlformats.org/officeDocument/2006/relationships/slideLayout" Target="../slideLayouts/slideLayout1000.xml"/><Relationship Id="rId77" Type="http://schemas.openxmlformats.org/officeDocument/2006/relationships/slideLayout" Target="../slideLayouts/slideLayout1021.xml"/><Relationship Id="rId100" Type="http://schemas.openxmlformats.org/officeDocument/2006/relationships/slideLayout" Target="../slideLayouts/slideLayout1044.xml"/><Relationship Id="rId105" Type="http://schemas.openxmlformats.org/officeDocument/2006/relationships/slideLayout" Target="../slideLayouts/slideLayout1049.xml"/><Relationship Id="rId126" Type="http://schemas.openxmlformats.org/officeDocument/2006/relationships/slideLayout" Target="../slideLayouts/slideLayout1070.xml"/><Relationship Id="rId147" Type="http://schemas.openxmlformats.org/officeDocument/2006/relationships/slideLayout" Target="../slideLayouts/slideLayout1091.xml"/><Relationship Id="rId168" Type="http://schemas.openxmlformats.org/officeDocument/2006/relationships/slideLayout" Target="../slideLayouts/slideLayout1112.xml"/><Relationship Id="rId8" Type="http://schemas.openxmlformats.org/officeDocument/2006/relationships/slideLayout" Target="../slideLayouts/slideLayout952.xml"/><Relationship Id="rId51" Type="http://schemas.openxmlformats.org/officeDocument/2006/relationships/slideLayout" Target="../slideLayouts/slideLayout995.xml"/><Relationship Id="rId72" Type="http://schemas.openxmlformats.org/officeDocument/2006/relationships/slideLayout" Target="../slideLayouts/slideLayout1016.xml"/><Relationship Id="rId93" Type="http://schemas.openxmlformats.org/officeDocument/2006/relationships/slideLayout" Target="../slideLayouts/slideLayout1037.xml"/><Relationship Id="rId98" Type="http://schemas.openxmlformats.org/officeDocument/2006/relationships/slideLayout" Target="../slideLayouts/slideLayout1042.xml"/><Relationship Id="rId121" Type="http://schemas.openxmlformats.org/officeDocument/2006/relationships/slideLayout" Target="../slideLayouts/slideLayout1065.xml"/><Relationship Id="rId142" Type="http://schemas.openxmlformats.org/officeDocument/2006/relationships/slideLayout" Target="../slideLayouts/slideLayout1086.xml"/><Relationship Id="rId163" Type="http://schemas.openxmlformats.org/officeDocument/2006/relationships/slideLayout" Target="../slideLayouts/slideLayout1107.xml"/><Relationship Id="rId3" Type="http://schemas.openxmlformats.org/officeDocument/2006/relationships/slideLayout" Target="../slideLayouts/slideLayout947.xml"/><Relationship Id="rId25" Type="http://schemas.openxmlformats.org/officeDocument/2006/relationships/slideLayout" Target="../slideLayouts/slideLayout969.xml"/><Relationship Id="rId46" Type="http://schemas.openxmlformats.org/officeDocument/2006/relationships/slideLayout" Target="../slideLayouts/slideLayout990.xml"/><Relationship Id="rId67" Type="http://schemas.openxmlformats.org/officeDocument/2006/relationships/slideLayout" Target="../slideLayouts/slideLayout1011.xml"/><Relationship Id="rId116" Type="http://schemas.openxmlformats.org/officeDocument/2006/relationships/slideLayout" Target="../slideLayouts/slideLayout1060.xml"/><Relationship Id="rId137" Type="http://schemas.openxmlformats.org/officeDocument/2006/relationships/slideLayout" Target="../slideLayouts/slideLayout1081.xml"/><Relationship Id="rId158" Type="http://schemas.openxmlformats.org/officeDocument/2006/relationships/slideLayout" Target="../slideLayouts/slideLayout1102.xml"/><Relationship Id="rId20" Type="http://schemas.openxmlformats.org/officeDocument/2006/relationships/slideLayout" Target="../slideLayouts/slideLayout964.xml"/><Relationship Id="rId41" Type="http://schemas.openxmlformats.org/officeDocument/2006/relationships/slideLayout" Target="../slideLayouts/slideLayout985.xml"/><Relationship Id="rId62" Type="http://schemas.openxmlformats.org/officeDocument/2006/relationships/slideLayout" Target="../slideLayouts/slideLayout1006.xml"/><Relationship Id="rId83" Type="http://schemas.openxmlformats.org/officeDocument/2006/relationships/slideLayout" Target="../slideLayouts/slideLayout1027.xml"/><Relationship Id="rId88" Type="http://schemas.openxmlformats.org/officeDocument/2006/relationships/slideLayout" Target="../slideLayouts/slideLayout1032.xml"/><Relationship Id="rId111" Type="http://schemas.openxmlformats.org/officeDocument/2006/relationships/slideLayout" Target="../slideLayouts/slideLayout1055.xml"/><Relationship Id="rId132" Type="http://schemas.openxmlformats.org/officeDocument/2006/relationships/slideLayout" Target="../slideLayouts/slideLayout1076.xml"/><Relationship Id="rId153" Type="http://schemas.openxmlformats.org/officeDocument/2006/relationships/slideLayout" Target="../slideLayouts/slideLayout1097.xml"/><Relationship Id="rId15" Type="http://schemas.openxmlformats.org/officeDocument/2006/relationships/slideLayout" Target="../slideLayouts/slideLayout959.xml"/><Relationship Id="rId36" Type="http://schemas.openxmlformats.org/officeDocument/2006/relationships/slideLayout" Target="../slideLayouts/slideLayout980.xml"/><Relationship Id="rId57" Type="http://schemas.openxmlformats.org/officeDocument/2006/relationships/slideLayout" Target="../slideLayouts/slideLayout1001.xml"/><Relationship Id="rId106" Type="http://schemas.openxmlformats.org/officeDocument/2006/relationships/slideLayout" Target="../slideLayouts/slideLayout1050.xml"/><Relationship Id="rId127" Type="http://schemas.openxmlformats.org/officeDocument/2006/relationships/slideLayout" Target="../slideLayouts/slideLayout1071.xml"/><Relationship Id="rId10" Type="http://schemas.openxmlformats.org/officeDocument/2006/relationships/slideLayout" Target="../slideLayouts/slideLayout954.xml"/><Relationship Id="rId31" Type="http://schemas.openxmlformats.org/officeDocument/2006/relationships/slideLayout" Target="../slideLayouts/slideLayout975.xml"/><Relationship Id="rId52" Type="http://schemas.openxmlformats.org/officeDocument/2006/relationships/slideLayout" Target="../slideLayouts/slideLayout996.xml"/><Relationship Id="rId73" Type="http://schemas.openxmlformats.org/officeDocument/2006/relationships/slideLayout" Target="../slideLayouts/slideLayout1017.xml"/><Relationship Id="rId78" Type="http://schemas.openxmlformats.org/officeDocument/2006/relationships/slideLayout" Target="../slideLayouts/slideLayout1022.xml"/><Relationship Id="rId94" Type="http://schemas.openxmlformats.org/officeDocument/2006/relationships/slideLayout" Target="../slideLayouts/slideLayout1038.xml"/><Relationship Id="rId99" Type="http://schemas.openxmlformats.org/officeDocument/2006/relationships/slideLayout" Target="../slideLayouts/slideLayout1043.xml"/><Relationship Id="rId101" Type="http://schemas.openxmlformats.org/officeDocument/2006/relationships/slideLayout" Target="../slideLayouts/slideLayout1045.xml"/><Relationship Id="rId122" Type="http://schemas.openxmlformats.org/officeDocument/2006/relationships/slideLayout" Target="../slideLayouts/slideLayout1066.xml"/><Relationship Id="rId143" Type="http://schemas.openxmlformats.org/officeDocument/2006/relationships/slideLayout" Target="../slideLayouts/slideLayout1087.xml"/><Relationship Id="rId148" Type="http://schemas.openxmlformats.org/officeDocument/2006/relationships/slideLayout" Target="../slideLayouts/slideLayout1092.xml"/><Relationship Id="rId164" Type="http://schemas.openxmlformats.org/officeDocument/2006/relationships/slideLayout" Target="../slideLayouts/slideLayout1108.xml"/><Relationship Id="rId169" Type="http://schemas.openxmlformats.org/officeDocument/2006/relationships/theme" Target="../theme/theme6.xml"/><Relationship Id="rId4" Type="http://schemas.openxmlformats.org/officeDocument/2006/relationships/slideLayout" Target="../slideLayouts/slideLayout948.xml"/><Relationship Id="rId9" Type="http://schemas.openxmlformats.org/officeDocument/2006/relationships/slideLayout" Target="../slideLayouts/slideLayout953.xml"/><Relationship Id="rId26" Type="http://schemas.openxmlformats.org/officeDocument/2006/relationships/slideLayout" Target="../slideLayouts/slideLayout970.xml"/><Relationship Id="rId47" Type="http://schemas.openxmlformats.org/officeDocument/2006/relationships/slideLayout" Target="../slideLayouts/slideLayout991.xml"/><Relationship Id="rId68" Type="http://schemas.openxmlformats.org/officeDocument/2006/relationships/slideLayout" Target="../slideLayouts/slideLayout1012.xml"/><Relationship Id="rId89" Type="http://schemas.openxmlformats.org/officeDocument/2006/relationships/slideLayout" Target="../slideLayouts/slideLayout1033.xml"/><Relationship Id="rId112" Type="http://schemas.openxmlformats.org/officeDocument/2006/relationships/slideLayout" Target="../slideLayouts/slideLayout1056.xml"/><Relationship Id="rId133" Type="http://schemas.openxmlformats.org/officeDocument/2006/relationships/slideLayout" Target="../slideLayouts/slideLayout1077.xml"/><Relationship Id="rId154" Type="http://schemas.openxmlformats.org/officeDocument/2006/relationships/slideLayout" Target="../slideLayouts/slideLayout1098.xml"/><Relationship Id="rId16" Type="http://schemas.openxmlformats.org/officeDocument/2006/relationships/slideLayout" Target="../slideLayouts/slideLayout960.xml"/><Relationship Id="rId37" Type="http://schemas.openxmlformats.org/officeDocument/2006/relationships/slideLayout" Target="../slideLayouts/slideLayout981.xml"/><Relationship Id="rId58" Type="http://schemas.openxmlformats.org/officeDocument/2006/relationships/slideLayout" Target="../slideLayouts/slideLayout1002.xml"/><Relationship Id="rId79" Type="http://schemas.openxmlformats.org/officeDocument/2006/relationships/slideLayout" Target="../slideLayouts/slideLayout1023.xml"/><Relationship Id="rId102" Type="http://schemas.openxmlformats.org/officeDocument/2006/relationships/slideLayout" Target="../slideLayouts/slideLayout1046.xml"/><Relationship Id="rId123" Type="http://schemas.openxmlformats.org/officeDocument/2006/relationships/slideLayout" Target="../slideLayouts/slideLayout1067.xml"/><Relationship Id="rId144" Type="http://schemas.openxmlformats.org/officeDocument/2006/relationships/slideLayout" Target="../slideLayouts/slideLayout1088.xml"/><Relationship Id="rId90" Type="http://schemas.openxmlformats.org/officeDocument/2006/relationships/slideLayout" Target="../slideLayouts/slideLayout1034.xml"/><Relationship Id="rId165" Type="http://schemas.openxmlformats.org/officeDocument/2006/relationships/slideLayout" Target="../slideLayouts/slideLayout1109.xml"/><Relationship Id="rId27" Type="http://schemas.openxmlformats.org/officeDocument/2006/relationships/slideLayout" Target="../slideLayouts/slideLayout971.xml"/><Relationship Id="rId48" Type="http://schemas.openxmlformats.org/officeDocument/2006/relationships/slideLayout" Target="../slideLayouts/slideLayout992.xml"/><Relationship Id="rId69" Type="http://schemas.openxmlformats.org/officeDocument/2006/relationships/slideLayout" Target="../slideLayouts/slideLayout1013.xml"/><Relationship Id="rId113" Type="http://schemas.openxmlformats.org/officeDocument/2006/relationships/slideLayout" Target="../slideLayouts/slideLayout1057.xml"/><Relationship Id="rId134" Type="http://schemas.openxmlformats.org/officeDocument/2006/relationships/slideLayout" Target="../slideLayouts/slideLayout1078.xml"/><Relationship Id="rId80" Type="http://schemas.openxmlformats.org/officeDocument/2006/relationships/slideLayout" Target="../slideLayouts/slideLayout1024.xml"/><Relationship Id="rId155" Type="http://schemas.openxmlformats.org/officeDocument/2006/relationships/slideLayout" Target="../slideLayouts/slideLayout1099.xml"/><Relationship Id="rId17" Type="http://schemas.openxmlformats.org/officeDocument/2006/relationships/slideLayout" Target="../slideLayouts/slideLayout961.xml"/><Relationship Id="rId38" Type="http://schemas.openxmlformats.org/officeDocument/2006/relationships/slideLayout" Target="../slideLayouts/slideLayout982.xml"/><Relationship Id="rId59" Type="http://schemas.openxmlformats.org/officeDocument/2006/relationships/slideLayout" Target="../slideLayouts/slideLayout1003.xml"/><Relationship Id="rId103" Type="http://schemas.openxmlformats.org/officeDocument/2006/relationships/slideLayout" Target="../slideLayouts/slideLayout1047.xml"/><Relationship Id="rId124" Type="http://schemas.openxmlformats.org/officeDocument/2006/relationships/slideLayout" Target="../slideLayouts/slideLayout10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0.xml"/><Relationship Id="rId13" Type="http://schemas.openxmlformats.org/officeDocument/2006/relationships/slideLayout" Target="../slideLayouts/slideLayout1125.xml"/><Relationship Id="rId3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9.xml"/><Relationship Id="rId12" Type="http://schemas.openxmlformats.org/officeDocument/2006/relationships/slideLayout" Target="../slideLayouts/slideLayout112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114.xml"/><Relationship Id="rId16" Type="http://schemas.openxmlformats.org/officeDocument/2006/relationships/slideLayout" Target="../slideLayouts/slideLayout1128.xml"/><Relationship Id="rId1" Type="http://schemas.openxmlformats.org/officeDocument/2006/relationships/slideLayout" Target="../slideLayouts/slideLayout1113.xml"/><Relationship Id="rId6" Type="http://schemas.openxmlformats.org/officeDocument/2006/relationships/slideLayout" Target="../slideLayouts/slideLayout1118.xml"/><Relationship Id="rId11" Type="http://schemas.openxmlformats.org/officeDocument/2006/relationships/slideLayout" Target="../slideLayouts/slideLayout1123.xml"/><Relationship Id="rId5" Type="http://schemas.openxmlformats.org/officeDocument/2006/relationships/slideLayout" Target="../slideLayouts/slideLayout1117.xml"/><Relationship Id="rId15" Type="http://schemas.openxmlformats.org/officeDocument/2006/relationships/slideLayout" Target="../slideLayouts/slideLayout1127.xml"/><Relationship Id="rId10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116.xml"/><Relationship Id="rId9" Type="http://schemas.openxmlformats.org/officeDocument/2006/relationships/slideLayout" Target="../slideLayouts/slideLayout1121.xml"/><Relationship Id="rId14" Type="http://schemas.openxmlformats.org/officeDocument/2006/relationships/slideLayout" Target="../slideLayouts/slideLayout112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6.xml"/><Relationship Id="rId13" Type="http://schemas.openxmlformats.org/officeDocument/2006/relationships/slideLayout" Target="../slideLayouts/slideLayout1141.xml"/><Relationship Id="rId3" Type="http://schemas.openxmlformats.org/officeDocument/2006/relationships/slideLayout" Target="../slideLayouts/slideLayout1131.xml"/><Relationship Id="rId7" Type="http://schemas.openxmlformats.org/officeDocument/2006/relationships/slideLayout" Target="../slideLayouts/slideLayout1135.xml"/><Relationship Id="rId12" Type="http://schemas.openxmlformats.org/officeDocument/2006/relationships/slideLayout" Target="../slideLayouts/slideLayout1140.xml"/><Relationship Id="rId2" Type="http://schemas.openxmlformats.org/officeDocument/2006/relationships/slideLayout" Target="../slideLayouts/slideLayout1130.xml"/><Relationship Id="rId1" Type="http://schemas.openxmlformats.org/officeDocument/2006/relationships/slideLayout" Target="../slideLayouts/slideLayout1129.xml"/><Relationship Id="rId6" Type="http://schemas.openxmlformats.org/officeDocument/2006/relationships/slideLayout" Target="../slideLayouts/slideLayout1134.xml"/><Relationship Id="rId11" Type="http://schemas.openxmlformats.org/officeDocument/2006/relationships/slideLayout" Target="../slideLayouts/slideLayout1139.xml"/><Relationship Id="rId5" Type="http://schemas.openxmlformats.org/officeDocument/2006/relationships/slideLayout" Target="../slideLayouts/slideLayout1133.xml"/><Relationship Id="rId10" Type="http://schemas.openxmlformats.org/officeDocument/2006/relationships/slideLayout" Target="../slideLayouts/slideLayout1138.xml"/><Relationship Id="rId4" Type="http://schemas.openxmlformats.org/officeDocument/2006/relationships/slideLayout" Target="../slideLayouts/slideLayout1132.xml"/><Relationship Id="rId9" Type="http://schemas.openxmlformats.org/officeDocument/2006/relationships/slideLayout" Target="../slideLayouts/slideLayout1137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14/09/23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282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  <p:sldLayoutId id="2147483928" r:id="rId35"/>
    <p:sldLayoutId id="2147483929" r:id="rId36"/>
    <p:sldLayoutId id="2147483930" r:id="rId37"/>
    <p:sldLayoutId id="2147483931" r:id="rId38"/>
    <p:sldLayoutId id="2147483932" r:id="rId39"/>
    <p:sldLayoutId id="2147483933" r:id="rId40"/>
    <p:sldLayoutId id="2147483934" r:id="rId41"/>
    <p:sldLayoutId id="2147483935" r:id="rId42"/>
    <p:sldLayoutId id="2147483936" r:id="rId43"/>
    <p:sldLayoutId id="2147483937" r:id="rId44"/>
    <p:sldLayoutId id="2147483938" r:id="rId45"/>
    <p:sldLayoutId id="2147483939" r:id="rId46"/>
    <p:sldLayoutId id="2147483940" r:id="rId47"/>
    <p:sldLayoutId id="2147483941" r:id="rId48"/>
    <p:sldLayoutId id="2147483942" r:id="rId49"/>
    <p:sldLayoutId id="2147483943" r:id="rId50"/>
    <p:sldLayoutId id="2147483944" r:id="rId51"/>
    <p:sldLayoutId id="2147483945" r:id="rId52"/>
    <p:sldLayoutId id="2147483946" r:id="rId53"/>
    <p:sldLayoutId id="2147483947" r:id="rId54"/>
    <p:sldLayoutId id="2147483948" r:id="rId55"/>
    <p:sldLayoutId id="2147483949" r:id="rId56"/>
    <p:sldLayoutId id="2147483950" r:id="rId57"/>
    <p:sldLayoutId id="2147483951" r:id="rId58"/>
    <p:sldLayoutId id="2147483952" r:id="rId59"/>
    <p:sldLayoutId id="2147483953" r:id="rId60"/>
    <p:sldLayoutId id="2147483954" r:id="rId61"/>
    <p:sldLayoutId id="2147483955" r:id="rId62"/>
    <p:sldLayoutId id="2147483956" r:id="rId63"/>
    <p:sldLayoutId id="2147483957" r:id="rId64"/>
    <p:sldLayoutId id="2147483958" r:id="rId65"/>
    <p:sldLayoutId id="2147483959" r:id="rId66"/>
    <p:sldLayoutId id="2147483960" r:id="rId67"/>
    <p:sldLayoutId id="2147483961" r:id="rId68"/>
    <p:sldLayoutId id="2147483962" r:id="rId69"/>
    <p:sldLayoutId id="2147483963" r:id="rId70"/>
    <p:sldLayoutId id="2147483964" r:id="rId71"/>
    <p:sldLayoutId id="2147483965" r:id="rId72"/>
    <p:sldLayoutId id="2147483966" r:id="rId73"/>
    <p:sldLayoutId id="2147483967" r:id="rId74"/>
    <p:sldLayoutId id="2147483968" r:id="rId75"/>
    <p:sldLayoutId id="2147483969" r:id="rId76"/>
    <p:sldLayoutId id="2147483970" r:id="rId77"/>
    <p:sldLayoutId id="2147483971" r:id="rId78"/>
    <p:sldLayoutId id="2147483972" r:id="rId79"/>
    <p:sldLayoutId id="2147483973" r:id="rId80"/>
    <p:sldLayoutId id="2147483974" r:id="rId81"/>
    <p:sldLayoutId id="2147483975" r:id="rId82"/>
    <p:sldLayoutId id="2147483976" r:id="rId83"/>
    <p:sldLayoutId id="2147483977" r:id="rId84"/>
    <p:sldLayoutId id="2147483978" r:id="rId85"/>
    <p:sldLayoutId id="2147483979" r:id="rId86"/>
    <p:sldLayoutId id="2147483980" r:id="rId87"/>
    <p:sldLayoutId id="2147483981" r:id="rId88"/>
    <p:sldLayoutId id="2147483982" r:id="rId89"/>
    <p:sldLayoutId id="2147483983" r:id="rId90"/>
    <p:sldLayoutId id="2147483984" r:id="rId91"/>
    <p:sldLayoutId id="2147483985" r:id="rId92"/>
    <p:sldLayoutId id="2147483986" r:id="rId93"/>
    <p:sldLayoutId id="2147483987" r:id="rId94"/>
    <p:sldLayoutId id="2147483988" r:id="rId95"/>
    <p:sldLayoutId id="2147483989" r:id="rId96"/>
    <p:sldLayoutId id="2147483990" r:id="rId97"/>
    <p:sldLayoutId id="2147483991" r:id="rId98"/>
    <p:sldLayoutId id="2147483992" r:id="rId99"/>
    <p:sldLayoutId id="2147483993" r:id="rId100"/>
    <p:sldLayoutId id="2147483994" r:id="rId101"/>
    <p:sldLayoutId id="2147483995" r:id="rId102"/>
    <p:sldLayoutId id="2147483996" r:id="rId103"/>
    <p:sldLayoutId id="2147483997" r:id="rId104"/>
    <p:sldLayoutId id="2147483998" r:id="rId105"/>
    <p:sldLayoutId id="2147483999" r:id="rId106"/>
    <p:sldLayoutId id="2147484000" r:id="rId107"/>
    <p:sldLayoutId id="2147484001" r:id="rId108"/>
    <p:sldLayoutId id="2147484002" r:id="rId109"/>
    <p:sldLayoutId id="2147484003" r:id="rId110"/>
    <p:sldLayoutId id="2147484004" r:id="rId111"/>
    <p:sldLayoutId id="2147484005" r:id="rId112"/>
    <p:sldLayoutId id="2147484006" r:id="rId113"/>
    <p:sldLayoutId id="2147484007" r:id="rId114"/>
    <p:sldLayoutId id="2147484008" r:id="rId115"/>
    <p:sldLayoutId id="2147484009" r:id="rId116"/>
    <p:sldLayoutId id="2147484010" r:id="rId117"/>
    <p:sldLayoutId id="2147484011" r:id="rId118"/>
    <p:sldLayoutId id="2147484012" r:id="rId119"/>
    <p:sldLayoutId id="2147484013" r:id="rId120"/>
    <p:sldLayoutId id="2147484014" r:id="rId121"/>
    <p:sldLayoutId id="2147484015" r:id="rId122"/>
    <p:sldLayoutId id="2147484016" r:id="rId123"/>
    <p:sldLayoutId id="2147484017" r:id="rId124"/>
    <p:sldLayoutId id="2147484018" r:id="rId125"/>
    <p:sldLayoutId id="2147484019" r:id="rId126"/>
    <p:sldLayoutId id="2147484020" r:id="rId127"/>
    <p:sldLayoutId id="2147484021" r:id="rId128"/>
    <p:sldLayoutId id="2147484022" r:id="rId129"/>
    <p:sldLayoutId id="2147484023" r:id="rId130"/>
    <p:sldLayoutId id="2147484024" r:id="rId131"/>
    <p:sldLayoutId id="2147484025" r:id="rId132"/>
    <p:sldLayoutId id="2147484026" r:id="rId133"/>
    <p:sldLayoutId id="2147484027" r:id="rId134"/>
    <p:sldLayoutId id="2147484028" r:id="rId135"/>
    <p:sldLayoutId id="2147484029" r:id="rId136"/>
    <p:sldLayoutId id="2147484030" r:id="rId137"/>
    <p:sldLayoutId id="2147484031" r:id="rId138"/>
    <p:sldLayoutId id="2147484032" r:id="rId139"/>
    <p:sldLayoutId id="2147484033" r:id="rId140"/>
    <p:sldLayoutId id="2147484034" r:id="rId141"/>
    <p:sldLayoutId id="2147484035" r:id="rId142"/>
    <p:sldLayoutId id="2147484036" r:id="rId143"/>
    <p:sldLayoutId id="2147484037" r:id="rId144"/>
    <p:sldLayoutId id="2147484038" r:id="rId145"/>
    <p:sldLayoutId id="2147484039" r:id="rId146"/>
    <p:sldLayoutId id="2147484040" r:id="rId147"/>
    <p:sldLayoutId id="2147484041" r:id="rId148"/>
    <p:sldLayoutId id="2147484042" r:id="rId149"/>
    <p:sldLayoutId id="2147484043" r:id="rId150"/>
    <p:sldLayoutId id="2147484044" r:id="rId151"/>
    <p:sldLayoutId id="2147484045" r:id="rId152"/>
    <p:sldLayoutId id="2147484046" r:id="rId153"/>
    <p:sldLayoutId id="2147484047" r:id="rId154"/>
    <p:sldLayoutId id="2147484048" r:id="rId155"/>
    <p:sldLayoutId id="2147484049" r:id="rId156"/>
    <p:sldLayoutId id="2147484050" r:id="rId157"/>
    <p:sldLayoutId id="2147484051" r:id="rId158"/>
    <p:sldLayoutId id="2147484052" r:id="rId159"/>
    <p:sldLayoutId id="2147484053" r:id="rId160"/>
    <p:sldLayoutId id="2147484054" r:id="rId161"/>
    <p:sldLayoutId id="2147484055" r:id="rId162"/>
    <p:sldLayoutId id="2147484056" r:id="rId163"/>
    <p:sldLayoutId id="2147484057" r:id="rId164"/>
    <p:sldLayoutId id="2147484058" r:id="rId165"/>
    <p:sldLayoutId id="2147484059" r:id="rId166"/>
    <p:sldLayoutId id="2147484060" r:id="rId167"/>
    <p:sldLayoutId id="2147484061" r:id="rId168"/>
    <p:sldLayoutId id="2147484062" r:id="rId169"/>
    <p:sldLayoutId id="2147484063" r:id="rId170"/>
    <p:sldLayoutId id="2147484064" r:id="rId171"/>
    <p:sldLayoutId id="2147484065" r:id="rId172"/>
    <p:sldLayoutId id="2147484066" r:id="rId173"/>
    <p:sldLayoutId id="2147484067" r:id="rId174"/>
    <p:sldLayoutId id="2147484068" r:id="rId175"/>
    <p:sldLayoutId id="2147484069" r:id="rId176"/>
    <p:sldLayoutId id="2147484070" r:id="rId177"/>
    <p:sldLayoutId id="2147484071" r:id="rId178"/>
    <p:sldLayoutId id="2147484072" r:id="rId179"/>
    <p:sldLayoutId id="2147484073" r:id="rId180"/>
    <p:sldLayoutId id="2147484074" r:id="rId181"/>
    <p:sldLayoutId id="2147484075" r:id="rId182"/>
    <p:sldLayoutId id="2147484076" r:id="rId183"/>
    <p:sldLayoutId id="2147484077" r:id="rId184"/>
    <p:sldLayoutId id="2147484078" r:id="rId185"/>
    <p:sldLayoutId id="2147484079" r:id="rId186"/>
    <p:sldLayoutId id="2147484080" r:id="rId187"/>
    <p:sldLayoutId id="2147484081" r:id="rId188"/>
    <p:sldLayoutId id="2147484082" r:id="rId189"/>
    <p:sldLayoutId id="2147484083" r:id="rId190"/>
    <p:sldLayoutId id="2147484084" r:id="rId191"/>
    <p:sldLayoutId id="2147484085" r:id="rId192"/>
    <p:sldLayoutId id="2147484086" r:id="rId193"/>
    <p:sldLayoutId id="2147484087" r:id="rId194"/>
    <p:sldLayoutId id="2147484088" r:id="rId195"/>
    <p:sldLayoutId id="2147484089" r:id="rId196"/>
    <p:sldLayoutId id="2147484090" r:id="rId197"/>
    <p:sldLayoutId id="2147484091" r:id="rId198"/>
    <p:sldLayoutId id="2147484092" r:id="rId199"/>
    <p:sldLayoutId id="2147484093" r:id="rId200"/>
    <p:sldLayoutId id="2147484094" r:id="rId201"/>
    <p:sldLayoutId id="2147484095" r:id="rId202"/>
    <p:sldLayoutId id="2147484096" r:id="rId203"/>
    <p:sldLayoutId id="2147484097" r:id="rId204"/>
    <p:sldLayoutId id="2147484098" r:id="rId205"/>
    <p:sldLayoutId id="2147484099" r:id="rId206"/>
    <p:sldLayoutId id="2147484277" r:id="rId207"/>
    <p:sldLayoutId id="2147484297" r:id="rId208"/>
    <p:sldLayoutId id="2147484343" r:id="rId209"/>
    <p:sldLayoutId id="2147484354" r:id="rId210"/>
    <p:sldLayoutId id="2147484379" r:id="rId211"/>
    <p:sldLayoutId id="2147484380" r:id="rId212"/>
    <p:sldLayoutId id="2147484406" r:id="rId213"/>
    <p:sldLayoutId id="2147484407" r:id="rId214"/>
    <p:sldLayoutId id="2147484408" r:id="rId215"/>
    <p:sldLayoutId id="2147484412" r:id="rId216"/>
    <p:sldLayoutId id="2147484414" r:id="rId217"/>
    <p:sldLayoutId id="2147484415" r:id="rId218"/>
    <p:sldLayoutId id="2147484416" r:id="rId219"/>
    <p:sldLayoutId id="2147484417" r:id="rId220"/>
    <p:sldLayoutId id="2147484418" r:id="rId221"/>
    <p:sldLayoutId id="2147484420" r:id="rId222"/>
    <p:sldLayoutId id="2147484421" r:id="rId223"/>
    <p:sldLayoutId id="2147484422" r:id="rId224"/>
    <p:sldLayoutId id="2147484423" r:id="rId225"/>
    <p:sldLayoutId id="2147484424" r:id="rId226"/>
    <p:sldLayoutId id="2147484425" r:id="rId227"/>
    <p:sldLayoutId id="2147484426" r:id="rId228"/>
    <p:sldLayoutId id="2147484427" r:id="rId229"/>
    <p:sldLayoutId id="2147484432" r:id="rId230"/>
    <p:sldLayoutId id="2147484440" r:id="rId231"/>
    <p:sldLayoutId id="2147484441" r:id="rId232"/>
    <p:sldLayoutId id="2147484442" r:id="rId233"/>
    <p:sldLayoutId id="2147484443" r:id="rId234"/>
    <p:sldLayoutId id="2147484445" r:id="rId235"/>
    <p:sldLayoutId id="2147484446" r:id="rId236"/>
    <p:sldLayoutId id="2147484447" r:id="rId237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14/09/23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7144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  <p:sldLayoutId id="2147484120" r:id="rId20"/>
    <p:sldLayoutId id="2147484121" r:id="rId21"/>
    <p:sldLayoutId id="2147484122" r:id="rId22"/>
    <p:sldLayoutId id="2147484123" r:id="rId23"/>
    <p:sldLayoutId id="2147484124" r:id="rId24"/>
    <p:sldLayoutId id="2147484125" r:id="rId25"/>
    <p:sldLayoutId id="2147484126" r:id="rId26"/>
    <p:sldLayoutId id="2147484127" r:id="rId27"/>
    <p:sldLayoutId id="2147484128" r:id="rId28"/>
    <p:sldLayoutId id="2147484129" r:id="rId29"/>
    <p:sldLayoutId id="2147484130" r:id="rId30"/>
    <p:sldLayoutId id="2147484131" r:id="rId31"/>
    <p:sldLayoutId id="2147484132" r:id="rId32"/>
    <p:sldLayoutId id="2147484133" r:id="rId33"/>
    <p:sldLayoutId id="2147484134" r:id="rId34"/>
    <p:sldLayoutId id="2147484135" r:id="rId35"/>
    <p:sldLayoutId id="2147484136" r:id="rId36"/>
    <p:sldLayoutId id="2147484137" r:id="rId37"/>
    <p:sldLayoutId id="2147484138" r:id="rId38"/>
    <p:sldLayoutId id="2147484139" r:id="rId39"/>
    <p:sldLayoutId id="2147484140" r:id="rId40"/>
    <p:sldLayoutId id="2147484141" r:id="rId41"/>
    <p:sldLayoutId id="2147484142" r:id="rId42"/>
    <p:sldLayoutId id="2147484143" r:id="rId43"/>
    <p:sldLayoutId id="2147484144" r:id="rId44"/>
    <p:sldLayoutId id="2147484145" r:id="rId45"/>
    <p:sldLayoutId id="2147484146" r:id="rId46"/>
    <p:sldLayoutId id="2147484147" r:id="rId47"/>
    <p:sldLayoutId id="2147484148" r:id="rId48"/>
    <p:sldLayoutId id="2147484149" r:id="rId49"/>
    <p:sldLayoutId id="2147484150" r:id="rId50"/>
    <p:sldLayoutId id="2147484151" r:id="rId51"/>
    <p:sldLayoutId id="2147484152" r:id="rId52"/>
    <p:sldLayoutId id="2147484153" r:id="rId53"/>
    <p:sldLayoutId id="2147484154" r:id="rId54"/>
    <p:sldLayoutId id="2147484155" r:id="rId55"/>
    <p:sldLayoutId id="2147484156" r:id="rId56"/>
    <p:sldLayoutId id="2147484157" r:id="rId57"/>
    <p:sldLayoutId id="2147484158" r:id="rId58"/>
    <p:sldLayoutId id="2147484159" r:id="rId59"/>
    <p:sldLayoutId id="2147484160" r:id="rId60"/>
    <p:sldLayoutId id="2147484161" r:id="rId61"/>
    <p:sldLayoutId id="2147484162" r:id="rId62"/>
    <p:sldLayoutId id="2147484163" r:id="rId63"/>
    <p:sldLayoutId id="2147484164" r:id="rId64"/>
    <p:sldLayoutId id="2147484165" r:id="rId65"/>
    <p:sldLayoutId id="2147484166" r:id="rId66"/>
    <p:sldLayoutId id="2147484167" r:id="rId67"/>
    <p:sldLayoutId id="2147484168" r:id="rId68"/>
    <p:sldLayoutId id="2147484169" r:id="rId69"/>
    <p:sldLayoutId id="2147484170" r:id="rId70"/>
    <p:sldLayoutId id="2147484171" r:id="rId71"/>
    <p:sldLayoutId id="2147484172" r:id="rId72"/>
    <p:sldLayoutId id="2147484173" r:id="rId73"/>
    <p:sldLayoutId id="2147484174" r:id="rId74"/>
    <p:sldLayoutId id="2147484175" r:id="rId75"/>
    <p:sldLayoutId id="2147484176" r:id="rId76"/>
    <p:sldLayoutId id="2147484177" r:id="rId77"/>
    <p:sldLayoutId id="2147484178" r:id="rId78"/>
    <p:sldLayoutId id="2147484179" r:id="rId79"/>
    <p:sldLayoutId id="2147484180" r:id="rId80"/>
    <p:sldLayoutId id="2147484181" r:id="rId81"/>
    <p:sldLayoutId id="2147484182" r:id="rId82"/>
    <p:sldLayoutId id="2147484183" r:id="rId83"/>
    <p:sldLayoutId id="2147484184" r:id="rId84"/>
    <p:sldLayoutId id="2147484185" r:id="rId85"/>
    <p:sldLayoutId id="2147484186" r:id="rId86"/>
    <p:sldLayoutId id="2147484187" r:id="rId87"/>
    <p:sldLayoutId id="2147484188" r:id="rId88"/>
    <p:sldLayoutId id="2147484189" r:id="rId89"/>
    <p:sldLayoutId id="2147484190" r:id="rId90"/>
    <p:sldLayoutId id="2147484191" r:id="rId91"/>
    <p:sldLayoutId id="2147484192" r:id="rId92"/>
    <p:sldLayoutId id="2147484193" r:id="rId93"/>
    <p:sldLayoutId id="2147484194" r:id="rId94"/>
    <p:sldLayoutId id="2147484195" r:id="rId95"/>
    <p:sldLayoutId id="2147484196" r:id="rId96"/>
    <p:sldLayoutId id="2147484197" r:id="rId97"/>
    <p:sldLayoutId id="2147484198" r:id="rId98"/>
    <p:sldLayoutId id="2147484199" r:id="rId99"/>
    <p:sldLayoutId id="2147484200" r:id="rId100"/>
    <p:sldLayoutId id="2147484201" r:id="rId101"/>
    <p:sldLayoutId id="2147484202" r:id="rId102"/>
    <p:sldLayoutId id="2147484203" r:id="rId103"/>
    <p:sldLayoutId id="2147484204" r:id="rId104"/>
    <p:sldLayoutId id="2147484205" r:id="rId105"/>
    <p:sldLayoutId id="2147484206" r:id="rId106"/>
    <p:sldLayoutId id="2147484207" r:id="rId107"/>
    <p:sldLayoutId id="2147484208" r:id="rId108"/>
    <p:sldLayoutId id="2147484209" r:id="rId109"/>
    <p:sldLayoutId id="2147484210" r:id="rId110"/>
    <p:sldLayoutId id="2147484211" r:id="rId111"/>
    <p:sldLayoutId id="2147484212" r:id="rId112"/>
    <p:sldLayoutId id="2147484213" r:id="rId113"/>
    <p:sldLayoutId id="2147484214" r:id="rId114"/>
    <p:sldLayoutId id="2147484215" r:id="rId115"/>
    <p:sldLayoutId id="2147484216" r:id="rId116"/>
    <p:sldLayoutId id="2147484217" r:id="rId117"/>
    <p:sldLayoutId id="2147484218" r:id="rId118"/>
    <p:sldLayoutId id="2147484219" r:id="rId119"/>
    <p:sldLayoutId id="2147484220" r:id="rId120"/>
    <p:sldLayoutId id="2147484221" r:id="rId121"/>
    <p:sldLayoutId id="2147484222" r:id="rId122"/>
    <p:sldLayoutId id="2147484223" r:id="rId123"/>
    <p:sldLayoutId id="2147484224" r:id="rId124"/>
    <p:sldLayoutId id="2147484225" r:id="rId125"/>
    <p:sldLayoutId id="2147484226" r:id="rId126"/>
    <p:sldLayoutId id="2147484227" r:id="rId127"/>
    <p:sldLayoutId id="2147484228" r:id="rId128"/>
    <p:sldLayoutId id="2147484229" r:id="rId129"/>
    <p:sldLayoutId id="2147484230" r:id="rId130"/>
    <p:sldLayoutId id="2147484231" r:id="rId131"/>
    <p:sldLayoutId id="2147484232" r:id="rId132"/>
    <p:sldLayoutId id="2147484233" r:id="rId133"/>
    <p:sldLayoutId id="2147484234" r:id="rId134"/>
    <p:sldLayoutId id="2147484235" r:id="rId135"/>
    <p:sldLayoutId id="2147484236" r:id="rId136"/>
    <p:sldLayoutId id="2147484237" r:id="rId137"/>
    <p:sldLayoutId id="2147484238" r:id="rId138"/>
    <p:sldLayoutId id="2147484239" r:id="rId139"/>
    <p:sldLayoutId id="2147484240" r:id="rId140"/>
    <p:sldLayoutId id="2147484241" r:id="rId141"/>
    <p:sldLayoutId id="2147484242" r:id="rId142"/>
    <p:sldLayoutId id="2147484243" r:id="rId143"/>
    <p:sldLayoutId id="2147484244" r:id="rId144"/>
    <p:sldLayoutId id="2147484245" r:id="rId145"/>
    <p:sldLayoutId id="2147484246" r:id="rId146"/>
    <p:sldLayoutId id="2147484247" r:id="rId147"/>
    <p:sldLayoutId id="2147484248" r:id="rId148"/>
    <p:sldLayoutId id="2147484249" r:id="rId149"/>
    <p:sldLayoutId id="2147484250" r:id="rId150"/>
    <p:sldLayoutId id="2147484251" r:id="rId151"/>
    <p:sldLayoutId id="2147484252" r:id="rId152"/>
    <p:sldLayoutId id="2147484253" r:id="rId153"/>
    <p:sldLayoutId id="2147484254" r:id="rId154"/>
    <p:sldLayoutId id="2147484255" r:id="rId155"/>
    <p:sldLayoutId id="2147484256" r:id="rId156"/>
    <p:sldLayoutId id="2147484257" r:id="rId157"/>
    <p:sldLayoutId id="2147484258" r:id="rId158"/>
    <p:sldLayoutId id="2147484259" r:id="rId159"/>
    <p:sldLayoutId id="2147484260" r:id="rId160"/>
    <p:sldLayoutId id="2147484261" r:id="rId161"/>
    <p:sldLayoutId id="2147484262" r:id="rId162"/>
    <p:sldLayoutId id="2147484263" r:id="rId163"/>
    <p:sldLayoutId id="2147484264" r:id="rId164"/>
    <p:sldLayoutId id="2147484265" r:id="rId165"/>
    <p:sldLayoutId id="2147484266" r:id="rId166"/>
    <p:sldLayoutId id="2147484267" r:id="rId16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14/09/23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9927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  <p:sldLayoutId id="2147484487" r:id="rId12"/>
    <p:sldLayoutId id="2147484488" r:id="rId13"/>
    <p:sldLayoutId id="2147484489" r:id="rId14"/>
    <p:sldLayoutId id="2147484490" r:id="rId15"/>
    <p:sldLayoutId id="2147484491" r:id="rId16"/>
    <p:sldLayoutId id="2147484492" r:id="rId17"/>
    <p:sldLayoutId id="2147484493" r:id="rId18"/>
    <p:sldLayoutId id="2147484494" r:id="rId19"/>
    <p:sldLayoutId id="2147484495" r:id="rId20"/>
    <p:sldLayoutId id="2147484496" r:id="rId21"/>
    <p:sldLayoutId id="2147484497" r:id="rId22"/>
    <p:sldLayoutId id="2147484498" r:id="rId23"/>
    <p:sldLayoutId id="2147484499" r:id="rId24"/>
    <p:sldLayoutId id="2147484500" r:id="rId25"/>
    <p:sldLayoutId id="2147484501" r:id="rId26"/>
    <p:sldLayoutId id="2147484502" r:id="rId27"/>
    <p:sldLayoutId id="2147484503" r:id="rId28"/>
    <p:sldLayoutId id="2147484504" r:id="rId29"/>
    <p:sldLayoutId id="2147484505" r:id="rId30"/>
    <p:sldLayoutId id="2147484506" r:id="rId31"/>
    <p:sldLayoutId id="2147484507" r:id="rId32"/>
    <p:sldLayoutId id="2147484508" r:id="rId33"/>
    <p:sldLayoutId id="2147484509" r:id="rId34"/>
    <p:sldLayoutId id="2147484510" r:id="rId35"/>
    <p:sldLayoutId id="2147484511" r:id="rId36"/>
    <p:sldLayoutId id="2147484512" r:id="rId37"/>
    <p:sldLayoutId id="2147484513" r:id="rId38"/>
    <p:sldLayoutId id="2147484514" r:id="rId39"/>
    <p:sldLayoutId id="2147484515" r:id="rId40"/>
    <p:sldLayoutId id="2147484516" r:id="rId41"/>
    <p:sldLayoutId id="2147484517" r:id="rId42"/>
    <p:sldLayoutId id="2147484518" r:id="rId43"/>
    <p:sldLayoutId id="2147484519" r:id="rId44"/>
    <p:sldLayoutId id="2147484520" r:id="rId45"/>
    <p:sldLayoutId id="2147484521" r:id="rId46"/>
    <p:sldLayoutId id="2147484522" r:id="rId47"/>
    <p:sldLayoutId id="2147484523" r:id="rId48"/>
    <p:sldLayoutId id="2147484524" r:id="rId49"/>
    <p:sldLayoutId id="2147484525" r:id="rId50"/>
    <p:sldLayoutId id="2147484526" r:id="rId51"/>
    <p:sldLayoutId id="2147484527" r:id="rId52"/>
    <p:sldLayoutId id="2147484528" r:id="rId53"/>
    <p:sldLayoutId id="2147484529" r:id="rId54"/>
    <p:sldLayoutId id="2147484530" r:id="rId55"/>
    <p:sldLayoutId id="2147484531" r:id="rId56"/>
    <p:sldLayoutId id="2147484532" r:id="rId57"/>
    <p:sldLayoutId id="2147484533" r:id="rId58"/>
    <p:sldLayoutId id="2147484534" r:id="rId59"/>
    <p:sldLayoutId id="2147484535" r:id="rId60"/>
    <p:sldLayoutId id="2147484536" r:id="rId61"/>
    <p:sldLayoutId id="2147484537" r:id="rId62"/>
    <p:sldLayoutId id="2147484538" r:id="rId63"/>
    <p:sldLayoutId id="2147484539" r:id="rId64"/>
    <p:sldLayoutId id="2147484540" r:id="rId65"/>
    <p:sldLayoutId id="2147484541" r:id="rId66"/>
    <p:sldLayoutId id="2147484542" r:id="rId67"/>
    <p:sldLayoutId id="2147484543" r:id="rId68"/>
    <p:sldLayoutId id="2147484544" r:id="rId69"/>
    <p:sldLayoutId id="2147484545" r:id="rId70"/>
    <p:sldLayoutId id="2147484546" r:id="rId71"/>
    <p:sldLayoutId id="2147484547" r:id="rId72"/>
    <p:sldLayoutId id="2147484548" r:id="rId73"/>
    <p:sldLayoutId id="2147484549" r:id="rId74"/>
    <p:sldLayoutId id="2147484550" r:id="rId75"/>
    <p:sldLayoutId id="2147484551" r:id="rId76"/>
    <p:sldLayoutId id="2147484552" r:id="rId77"/>
    <p:sldLayoutId id="2147484553" r:id="rId78"/>
    <p:sldLayoutId id="2147484554" r:id="rId79"/>
    <p:sldLayoutId id="2147484555" r:id="rId80"/>
    <p:sldLayoutId id="2147484556" r:id="rId81"/>
    <p:sldLayoutId id="2147484557" r:id="rId82"/>
    <p:sldLayoutId id="2147484558" r:id="rId83"/>
    <p:sldLayoutId id="2147484559" r:id="rId84"/>
    <p:sldLayoutId id="2147484560" r:id="rId85"/>
    <p:sldLayoutId id="2147484561" r:id="rId86"/>
    <p:sldLayoutId id="2147484562" r:id="rId87"/>
    <p:sldLayoutId id="2147484563" r:id="rId88"/>
    <p:sldLayoutId id="2147484564" r:id="rId89"/>
    <p:sldLayoutId id="2147484565" r:id="rId90"/>
    <p:sldLayoutId id="2147484566" r:id="rId91"/>
    <p:sldLayoutId id="2147484567" r:id="rId92"/>
    <p:sldLayoutId id="2147484568" r:id="rId93"/>
    <p:sldLayoutId id="2147484569" r:id="rId94"/>
    <p:sldLayoutId id="2147484570" r:id="rId95"/>
    <p:sldLayoutId id="2147484571" r:id="rId96"/>
    <p:sldLayoutId id="2147484572" r:id="rId97"/>
    <p:sldLayoutId id="2147484573" r:id="rId98"/>
    <p:sldLayoutId id="2147484574" r:id="rId99"/>
    <p:sldLayoutId id="2147484575" r:id="rId100"/>
    <p:sldLayoutId id="2147484576" r:id="rId101"/>
    <p:sldLayoutId id="2147484577" r:id="rId102"/>
    <p:sldLayoutId id="2147484578" r:id="rId103"/>
    <p:sldLayoutId id="2147484579" r:id="rId104"/>
    <p:sldLayoutId id="2147484580" r:id="rId105"/>
    <p:sldLayoutId id="2147484581" r:id="rId106"/>
    <p:sldLayoutId id="2147484582" r:id="rId107"/>
    <p:sldLayoutId id="2147484583" r:id="rId108"/>
    <p:sldLayoutId id="2147484584" r:id="rId109"/>
    <p:sldLayoutId id="2147484585" r:id="rId110"/>
    <p:sldLayoutId id="2147484586" r:id="rId111"/>
    <p:sldLayoutId id="2147484587" r:id="rId112"/>
    <p:sldLayoutId id="2147484588" r:id="rId113"/>
    <p:sldLayoutId id="2147484589" r:id="rId114"/>
    <p:sldLayoutId id="2147484590" r:id="rId115"/>
    <p:sldLayoutId id="2147484591" r:id="rId116"/>
    <p:sldLayoutId id="2147484592" r:id="rId117"/>
    <p:sldLayoutId id="2147484593" r:id="rId118"/>
    <p:sldLayoutId id="2147484594" r:id="rId119"/>
    <p:sldLayoutId id="2147484595" r:id="rId120"/>
    <p:sldLayoutId id="2147484596" r:id="rId121"/>
    <p:sldLayoutId id="2147484597" r:id="rId122"/>
    <p:sldLayoutId id="2147484598" r:id="rId123"/>
    <p:sldLayoutId id="2147484599" r:id="rId124"/>
    <p:sldLayoutId id="2147484600" r:id="rId125"/>
    <p:sldLayoutId id="2147484601" r:id="rId126"/>
    <p:sldLayoutId id="2147484602" r:id="rId127"/>
    <p:sldLayoutId id="2147484603" r:id="rId128"/>
    <p:sldLayoutId id="2147484604" r:id="rId129"/>
    <p:sldLayoutId id="2147484605" r:id="rId130"/>
    <p:sldLayoutId id="2147484606" r:id="rId131"/>
    <p:sldLayoutId id="2147484607" r:id="rId132"/>
    <p:sldLayoutId id="2147484608" r:id="rId133"/>
    <p:sldLayoutId id="2147484609" r:id="rId134"/>
    <p:sldLayoutId id="2147484610" r:id="rId135"/>
    <p:sldLayoutId id="2147484611" r:id="rId136"/>
    <p:sldLayoutId id="2147484612" r:id="rId137"/>
    <p:sldLayoutId id="2147484613" r:id="rId138"/>
    <p:sldLayoutId id="2147484614" r:id="rId139"/>
    <p:sldLayoutId id="2147484615" r:id="rId140"/>
    <p:sldLayoutId id="2147484616" r:id="rId141"/>
    <p:sldLayoutId id="2147484617" r:id="rId142"/>
    <p:sldLayoutId id="2147484618" r:id="rId143"/>
    <p:sldLayoutId id="2147484619" r:id="rId144"/>
    <p:sldLayoutId id="2147484620" r:id="rId145"/>
    <p:sldLayoutId id="2147484621" r:id="rId146"/>
    <p:sldLayoutId id="2147484622" r:id="rId147"/>
    <p:sldLayoutId id="2147484623" r:id="rId148"/>
    <p:sldLayoutId id="2147484624" r:id="rId149"/>
    <p:sldLayoutId id="2147484625" r:id="rId150"/>
    <p:sldLayoutId id="2147484626" r:id="rId151"/>
    <p:sldLayoutId id="2147484627" r:id="rId152"/>
    <p:sldLayoutId id="2147484628" r:id="rId153"/>
    <p:sldLayoutId id="2147484629" r:id="rId154"/>
    <p:sldLayoutId id="2147484630" r:id="rId155"/>
    <p:sldLayoutId id="2147484631" r:id="rId156"/>
    <p:sldLayoutId id="2147484632" r:id="rId157"/>
    <p:sldLayoutId id="2147484633" r:id="rId158"/>
    <p:sldLayoutId id="2147484634" r:id="rId159"/>
    <p:sldLayoutId id="2147484635" r:id="rId160"/>
    <p:sldLayoutId id="2147484636" r:id="rId161"/>
    <p:sldLayoutId id="2147484637" r:id="rId162"/>
    <p:sldLayoutId id="2147484638" r:id="rId163"/>
    <p:sldLayoutId id="2147484639" r:id="rId164"/>
    <p:sldLayoutId id="2147484640" r:id="rId165"/>
    <p:sldLayoutId id="2147484641" r:id="rId166"/>
    <p:sldLayoutId id="2147484642" r:id="rId16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14/09/23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7662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  <p:sldLayoutId id="2147484682" r:id="rId12"/>
    <p:sldLayoutId id="2147484683" r:id="rId13"/>
    <p:sldLayoutId id="2147484684" r:id="rId14"/>
    <p:sldLayoutId id="2147484685" r:id="rId15"/>
    <p:sldLayoutId id="2147484686" r:id="rId16"/>
    <p:sldLayoutId id="2147484687" r:id="rId17"/>
    <p:sldLayoutId id="2147484688" r:id="rId18"/>
    <p:sldLayoutId id="2147484689" r:id="rId19"/>
    <p:sldLayoutId id="2147484690" r:id="rId20"/>
    <p:sldLayoutId id="2147484691" r:id="rId21"/>
    <p:sldLayoutId id="2147484692" r:id="rId22"/>
    <p:sldLayoutId id="2147484693" r:id="rId23"/>
    <p:sldLayoutId id="2147484694" r:id="rId24"/>
    <p:sldLayoutId id="2147484695" r:id="rId25"/>
    <p:sldLayoutId id="2147484696" r:id="rId26"/>
    <p:sldLayoutId id="2147484697" r:id="rId27"/>
    <p:sldLayoutId id="2147484698" r:id="rId28"/>
    <p:sldLayoutId id="2147484699" r:id="rId29"/>
    <p:sldLayoutId id="2147484700" r:id="rId30"/>
    <p:sldLayoutId id="2147484701" r:id="rId31"/>
    <p:sldLayoutId id="2147484702" r:id="rId32"/>
    <p:sldLayoutId id="2147484703" r:id="rId33"/>
    <p:sldLayoutId id="2147484704" r:id="rId34"/>
    <p:sldLayoutId id="2147484705" r:id="rId35"/>
    <p:sldLayoutId id="2147484706" r:id="rId36"/>
    <p:sldLayoutId id="2147484707" r:id="rId37"/>
    <p:sldLayoutId id="2147484708" r:id="rId38"/>
    <p:sldLayoutId id="2147484709" r:id="rId39"/>
    <p:sldLayoutId id="2147484710" r:id="rId40"/>
    <p:sldLayoutId id="2147484711" r:id="rId41"/>
    <p:sldLayoutId id="2147484712" r:id="rId42"/>
    <p:sldLayoutId id="2147484713" r:id="rId43"/>
    <p:sldLayoutId id="2147484714" r:id="rId44"/>
    <p:sldLayoutId id="2147484715" r:id="rId45"/>
    <p:sldLayoutId id="2147484716" r:id="rId46"/>
    <p:sldLayoutId id="2147484717" r:id="rId47"/>
    <p:sldLayoutId id="2147484718" r:id="rId48"/>
    <p:sldLayoutId id="2147484719" r:id="rId49"/>
    <p:sldLayoutId id="2147484720" r:id="rId50"/>
    <p:sldLayoutId id="2147484721" r:id="rId51"/>
    <p:sldLayoutId id="2147484722" r:id="rId52"/>
    <p:sldLayoutId id="2147484723" r:id="rId53"/>
    <p:sldLayoutId id="2147484724" r:id="rId54"/>
    <p:sldLayoutId id="2147484725" r:id="rId55"/>
    <p:sldLayoutId id="2147484726" r:id="rId56"/>
    <p:sldLayoutId id="2147484727" r:id="rId57"/>
    <p:sldLayoutId id="2147484728" r:id="rId58"/>
    <p:sldLayoutId id="2147484729" r:id="rId59"/>
    <p:sldLayoutId id="2147484730" r:id="rId60"/>
    <p:sldLayoutId id="2147484731" r:id="rId61"/>
    <p:sldLayoutId id="2147484732" r:id="rId62"/>
    <p:sldLayoutId id="2147484733" r:id="rId63"/>
    <p:sldLayoutId id="2147484734" r:id="rId64"/>
    <p:sldLayoutId id="2147484735" r:id="rId65"/>
    <p:sldLayoutId id="2147484736" r:id="rId66"/>
    <p:sldLayoutId id="2147484737" r:id="rId67"/>
    <p:sldLayoutId id="2147484738" r:id="rId68"/>
    <p:sldLayoutId id="2147484739" r:id="rId69"/>
    <p:sldLayoutId id="2147484740" r:id="rId70"/>
    <p:sldLayoutId id="2147484741" r:id="rId71"/>
    <p:sldLayoutId id="2147484742" r:id="rId72"/>
    <p:sldLayoutId id="2147484743" r:id="rId73"/>
    <p:sldLayoutId id="2147484744" r:id="rId74"/>
    <p:sldLayoutId id="2147484745" r:id="rId75"/>
    <p:sldLayoutId id="2147484746" r:id="rId76"/>
    <p:sldLayoutId id="2147484747" r:id="rId77"/>
    <p:sldLayoutId id="2147484748" r:id="rId78"/>
    <p:sldLayoutId id="2147484749" r:id="rId79"/>
    <p:sldLayoutId id="2147484750" r:id="rId80"/>
    <p:sldLayoutId id="2147484751" r:id="rId81"/>
    <p:sldLayoutId id="2147484752" r:id="rId82"/>
    <p:sldLayoutId id="2147484753" r:id="rId83"/>
    <p:sldLayoutId id="2147484754" r:id="rId84"/>
    <p:sldLayoutId id="2147484755" r:id="rId85"/>
    <p:sldLayoutId id="2147484756" r:id="rId86"/>
    <p:sldLayoutId id="2147484757" r:id="rId87"/>
    <p:sldLayoutId id="2147484758" r:id="rId88"/>
    <p:sldLayoutId id="2147484759" r:id="rId89"/>
    <p:sldLayoutId id="2147484760" r:id="rId90"/>
    <p:sldLayoutId id="2147484761" r:id="rId91"/>
    <p:sldLayoutId id="2147484762" r:id="rId92"/>
    <p:sldLayoutId id="2147484763" r:id="rId93"/>
    <p:sldLayoutId id="2147484764" r:id="rId94"/>
    <p:sldLayoutId id="2147484765" r:id="rId95"/>
    <p:sldLayoutId id="2147484766" r:id="rId96"/>
    <p:sldLayoutId id="2147484767" r:id="rId97"/>
    <p:sldLayoutId id="2147484768" r:id="rId98"/>
    <p:sldLayoutId id="2147484769" r:id="rId99"/>
    <p:sldLayoutId id="2147484770" r:id="rId100"/>
    <p:sldLayoutId id="2147484771" r:id="rId101"/>
    <p:sldLayoutId id="2147484772" r:id="rId102"/>
    <p:sldLayoutId id="2147484773" r:id="rId103"/>
    <p:sldLayoutId id="2147484774" r:id="rId104"/>
    <p:sldLayoutId id="2147484775" r:id="rId105"/>
    <p:sldLayoutId id="2147484776" r:id="rId106"/>
    <p:sldLayoutId id="2147484777" r:id="rId107"/>
    <p:sldLayoutId id="2147484778" r:id="rId108"/>
    <p:sldLayoutId id="2147484779" r:id="rId109"/>
    <p:sldLayoutId id="2147484780" r:id="rId110"/>
    <p:sldLayoutId id="2147484781" r:id="rId111"/>
    <p:sldLayoutId id="2147484782" r:id="rId112"/>
    <p:sldLayoutId id="2147484783" r:id="rId113"/>
    <p:sldLayoutId id="2147484784" r:id="rId114"/>
    <p:sldLayoutId id="2147484785" r:id="rId115"/>
    <p:sldLayoutId id="2147484786" r:id="rId116"/>
    <p:sldLayoutId id="2147484787" r:id="rId117"/>
    <p:sldLayoutId id="2147484788" r:id="rId118"/>
    <p:sldLayoutId id="2147484789" r:id="rId119"/>
    <p:sldLayoutId id="2147484790" r:id="rId120"/>
    <p:sldLayoutId id="2147484791" r:id="rId121"/>
    <p:sldLayoutId id="2147484792" r:id="rId122"/>
    <p:sldLayoutId id="2147484793" r:id="rId123"/>
    <p:sldLayoutId id="2147484794" r:id="rId124"/>
    <p:sldLayoutId id="2147484795" r:id="rId125"/>
    <p:sldLayoutId id="2147484796" r:id="rId126"/>
    <p:sldLayoutId id="2147484797" r:id="rId127"/>
    <p:sldLayoutId id="2147484798" r:id="rId128"/>
    <p:sldLayoutId id="2147484799" r:id="rId129"/>
    <p:sldLayoutId id="2147484800" r:id="rId130"/>
    <p:sldLayoutId id="2147484801" r:id="rId131"/>
    <p:sldLayoutId id="2147484802" r:id="rId132"/>
    <p:sldLayoutId id="2147484803" r:id="rId133"/>
    <p:sldLayoutId id="2147484804" r:id="rId134"/>
    <p:sldLayoutId id="2147484805" r:id="rId135"/>
    <p:sldLayoutId id="2147484806" r:id="rId136"/>
    <p:sldLayoutId id="2147484807" r:id="rId137"/>
    <p:sldLayoutId id="2147484808" r:id="rId138"/>
    <p:sldLayoutId id="2147484809" r:id="rId139"/>
    <p:sldLayoutId id="2147484810" r:id="rId140"/>
    <p:sldLayoutId id="2147484811" r:id="rId141"/>
    <p:sldLayoutId id="2147484812" r:id="rId142"/>
    <p:sldLayoutId id="2147484813" r:id="rId143"/>
    <p:sldLayoutId id="2147484814" r:id="rId144"/>
    <p:sldLayoutId id="2147484815" r:id="rId145"/>
    <p:sldLayoutId id="2147484816" r:id="rId146"/>
    <p:sldLayoutId id="2147484817" r:id="rId147"/>
    <p:sldLayoutId id="2147484818" r:id="rId148"/>
    <p:sldLayoutId id="2147484819" r:id="rId149"/>
    <p:sldLayoutId id="2147484820" r:id="rId150"/>
    <p:sldLayoutId id="2147484821" r:id="rId151"/>
    <p:sldLayoutId id="2147484822" r:id="rId152"/>
    <p:sldLayoutId id="2147484823" r:id="rId153"/>
    <p:sldLayoutId id="2147484824" r:id="rId154"/>
    <p:sldLayoutId id="2147484825" r:id="rId155"/>
    <p:sldLayoutId id="2147484826" r:id="rId156"/>
    <p:sldLayoutId id="2147484827" r:id="rId157"/>
    <p:sldLayoutId id="2147484828" r:id="rId158"/>
    <p:sldLayoutId id="2147484829" r:id="rId159"/>
    <p:sldLayoutId id="2147484830" r:id="rId160"/>
    <p:sldLayoutId id="2147484831" r:id="rId161"/>
    <p:sldLayoutId id="2147484832" r:id="rId162"/>
    <p:sldLayoutId id="2147484833" r:id="rId163"/>
    <p:sldLayoutId id="2147484834" r:id="rId164"/>
    <p:sldLayoutId id="2147484835" r:id="rId165"/>
    <p:sldLayoutId id="2147484836" r:id="rId166"/>
    <p:sldLayoutId id="2147484837" r:id="rId16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14/09/23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587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  <p:sldLayoutId id="2147484862" r:id="rId12"/>
    <p:sldLayoutId id="2147484863" r:id="rId13"/>
    <p:sldLayoutId id="2147484864" r:id="rId14"/>
    <p:sldLayoutId id="2147484865" r:id="rId15"/>
    <p:sldLayoutId id="2147484866" r:id="rId16"/>
    <p:sldLayoutId id="2147484867" r:id="rId17"/>
    <p:sldLayoutId id="2147484868" r:id="rId18"/>
    <p:sldLayoutId id="2147484869" r:id="rId19"/>
    <p:sldLayoutId id="2147484870" r:id="rId20"/>
    <p:sldLayoutId id="2147484871" r:id="rId21"/>
    <p:sldLayoutId id="2147484872" r:id="rId22"/>
    <p:sldLayoutId id="2147484873" r:id="rId23"/>
    <p:sldLayoutId id="2147484874" r:id="rId24"/>
    <p:sldLayoutId id="2147484875" r:id="rId25"/>
    <p:sldLayoutId id="2147484876" r:id="rId26"/>
    <p:sldLayoutId id="2147484877" r:id="rId27"/>
    <p:sldLayoutId id="2147484878" r:id="rId28"/>
    <p:sldLayoutId id="2147484879" r:id="rId29"/>
    <p:sldLayoutId id="2147484880" r:id="rId30"/>
    <p:sldLayoutId id="2147484881" r:id="rId31"/>
    <p:sldLayoutId id="2147484882" r:id="rId32"/>
    <p:sldLayoutId id="2147484883" r:id="rId33"/>
    <p:sldLayoutId id="2147484884" r:id="rId34"/>
    <p:sldLayoutId id="2147484885" r:id="rId35"/>
    <p:sldLayoutId id="2147484886" r:id="rId36"/>
    <p:sldLayoutId id="2147484887" r:id="rId37"/>
    <p:sldLayoutId id="2147484888" r:id="rId38"/>
    <p:sldLayoutId id="2147484889" r:id="rId39"/>
    <p:sldLayoutId id="2147484890" r:id="rId40"/>
    <p:sldLayoutId id="2147484891" r:id="rId41"/>
    <p:sldLayoutId id="2147484892" r:id="rId42"/>
    <p:sldLayoutId id="2147484893" r:id="rId43"/>
    <p:sldLayoutId id="2147484894" r:id="rId44"/>
    <p:sldLayoutId id="2147484895" r:id="rId45"/>
    <p:sldLayoutId id="2147484896" r:id="rId46"/>
    <p:sldLayoutId id="2147484897" r:id="rId47"/>
    <p:sldLayoutId id="2147484898" r:id="rId48"/>
    <p:sldLayoutId id="2147484899" r:id="rId49"/>
    <p:sldLayoutId id="2147484900" r:id="rId50"/>
    <p:sldLayoutId id="2147484901" r:id="rId51"/>
    <p:sldLayoutId id="2147484902" r:id="rId52"/>
    <p:sldLayoutId id="2147484903" r:id="rId53"/>
    <p:sldLayoutId id="2147484904" r:id="rId54"/>
    <p:sldLayoutId id="2147484905" r:id="rId55"/>
    <p:sldLayoutId id="2147484906" r:id="rId56"/>
    <p:sldLayoutId id="2147484907" r:id="rId57"/>
    <p:sldLayoutId id="2147484908" r:id="rId58"/>
    <p:sldLayoutId id="2147484909" r:id="rId59"/>
    <p:sldLayoutId id="2147484910" r:id="rId60"/>
    <p:sldLayoutId id="2147484911" r:id="rId61"/>
    <p:sldLayoutId id="2147484912" r:id="rId62"/>
    <p:sldLayoutId id="2147484913" r:id="rId63"/>
    <p:sldLayoutId id="2147484914" r:id="rId64"/>
    <p:sldLayoutId id="2147484915" r:id="rId65"/>
    <p:sldLayoutId id="2147484916" r:id="rId66"/>
    <p:sldLayoutId id="2147484917" r:id="rId67"/>
    <p:sldLayoutId id="2147484918" r:id="rId68"/>
    <p:sldLayoutId id="2147484919" r:id="rId69"/>
    <p:sldLayoutId id="2147484920" r:id="rId70"/>
    <p:sldLayoutId id="2147484921" r:id="rId71"/>
    <p:sldLayoutId id="2147484922" r:id="rId72"/>
    <p:sldLayoutId id="2147484923" r:id="rId73"/>
    <p:sldLayoutId id="2147484924" r:id="rId74"/>
    <p:sldLayoutId id="2147484925" r:id="rId75"/>
    <p:sldLayoutId id="2147484926" r:id="rId76"/>
    <p:sldLayoutId id="2147484927" r:id="rId77"/>
    <p:sldLayoutId id="2147484928" r:id="rId78"/>
    <p:sldLayoutId id="2147484929" r:id="rId79"/>
    <p:sldLayoutId id="2147484930" r:id="rId80"/>
    <p:sldLayoutId id="2147484931" r:id="rId81"/>
    <p:sldLayoutId id="2147484932" r:id="rId82"/>
    <p:sldLayoutId id="2147484933" r:id="rId83"/>
    <p:sldLayoutId id="2147484934" r:id="rId84"/>
    <p:sldLayoutId id="2147484935" r:id="rId85"/>
    <p:sldLayoutId id="2147484936" r:id="rId86"/>
    <p:sldLayoutId id="2147484937" r:id="rId87"/>
    <p:sldLayoutId id="2147484938" r:id="rId88"/>
    <p:sldLayoutId id="2147484939" r:id="rId89"/>
    <p:sldLayoutId id="2147484940" r:id="rId90"/>
    <p:sldLayoutId id="2147484941" r:id="rId91"/>
    <p:sldLayoutId id="2147484942" r:id="rId92"/>
    <p:sldLayoutId id="2147484943" r:id="rId93"/>
    <p:sldLayoutId id="2147484944" r:id="rId94"/>
    <p:sldLayoutId id="2147484945" r:id="rId95"/>
    <p:sldLayoutId id="2147484946" r:id="rId96"/>
    <p:sldLayoutId id="2147484947" r:id="rId97"/>
    <p:sldLayoutId id="2147484948" r:id="rId98"/>
    <p:sldLayoutId id="2147484949" r:id="rId99"/>
    <p:sldLayoutId id="2147484950" r:id="rId100"/>
    <p:sldLayoutId id="2147484951" r:id="rId101"/>
    <p:sldLayoutId id="2147484952" r:id="rId102"/>
    <p:sldLayoutId id="2147484953" r:id="rId103"/>
    <p:sldLayoutId id="2147484954" r:id="rId104"/>
    <p:sldLayoutId id="2147484955" r:id="rId105"/>
    <p:sldLayoutId id="2147484956" r:id="rId106"/>
    <p:sldLayoutId id="2147484957" r:id="rId107"/>
    <p:sldLayoutId id="2147484958" r:id="rId108"/>
    <p:sldLayoutId id="2147484959" r:id="rId109"/>
    <p:sldLayoutId id="2147484960" r:id="rId110"/>
    <p:sldLayoutId id="2147484961" r:id="rId111"/>
    <p:sldLayoutId id="2147484962" r:id="rId112"/>
    <p:sldLayoutId id="2147484963" r:id="rId113"/>
    <p:sldLayoutId id="2147484964" r:id="rId114"/>
    <p:sldLayoutId id="2147484965" r:id="rId115"/>
    <p:sldLayoutId id="2147484966" r:id="rId116"/>
    <p:sldLayoutId id="2147484967" r:id="rId117"/>
    <p:sldLayoutId id="2147484968" r:id="rId118"/>
    <p:sldLayoutId id="2147484969" r:id="rId119"/>
    <p:sldLayoutId id="2147484970" r:id="rId120"/>
    <p:sldLayoutId id="2147484971" r:id="rId121"/>
    <p:sldLayoutId id="2147484972" r:id="rId122"/>
    <p:sldLayoutId id="2147484973" r:id="rId123"/>
    <p:sldLayoutId id="2147484974" r:id="rId124"/>
    <p:sldLayoutId id="2147484975" r:id="rId125"/>
    <p:sldLayoutId id="2147484976" r:id="rId126"/>
    <p:sldLayoutId id="2147484977" r:id="rId127"/>
    <p:sldLayoutId id="2147484978" r:id="rId128"/>
    <p:sldLayoutId id="2147484979" r:id="rId129"/>
    <p:sldLayoutId id="2147484980" r:id="rId130"/>
    <p:sldLayoutId id="2147484981" r:id="rId131"/>
    <p:sldLayoutId id="2147484982" r:id="rId132"/>
    <p:sldLayoutId id="2147484983" r:id="rId133"/>
    <p:sldLayoutId id="2147484984" r:id="rId134"/>
    <p:sldLayoutId id="2147484985" r:id="rId135"/>
    <p:sldLayoutId id="2147484986" r:id="rId136"/>
    <p:sldLayoutId id="2147484987" r:id="rId137"/>
    <p:sldLayoutId id="2147484988" r:id="rId138"/>
    <p:sldLayoutId id="2147484989" r:id="rId139"/>
    <p:sldLayoutId id="2147484990" r:id="rId140"/>
    <p:sldLayoutId id="2147484991" r:id="rId141"/>
    <p:sldLayoutId id="2147484992" r:id="rId142"/>
    <p:sldLayoutId id="2147484993" r:id="rId143"/>
    <p:sldLayoutId id="2147484994" r:id="rId144"/>
    <p:sldLayoutId id="2147484995" r:id="rId145"/>
    <p:sldLayoutId id="2147484996" r:id="rId146"/>
    <p:sldLayoutId id="2147484997" r:id="rId147"/>
    <p:sldLayoutId id="2147484998" r:id="rId148"/>
    <p:sldLayoutId id="2147484999" r:id="rId149"/>
    <p:sldLayoutId id="2147485000" r:id="rId150"/>
    <p:sldLayoutId id="2147485001" r:id="rId151"/>
    <p:sldLayoutId id="2147485002" r:id="rId152"/>
    <p:sldLayoutId id="2147485003" r:id="rId153"/>
    <p:sldLayoutId id="2147485004" r:id="rId154"/>
    <p:sldLayoutId id="2147485005" r:id="rId155"/>
    <p:sldLayoutId id="2147485006" r:id="rId156"/>
    <p:sldLayoutId id="2147485007" r:id="rId157"/>
    <p:sldLayoutId id="2147485008" r:id="rId158"/>
    <p:sldLayoutId id="2147485009" r:id="rId159"/>
    <p:sldLayoutId id="2147485010" r:id="rId160"/>
    <p:sldLayoutId id="2147485011" r:id="rId161"/>
    <p:sldLayoutId id="2147485012" r:id="rId162"/>
    <p:sldLayoutId id="2147485013" r:id="rId163"/>
    <p:sldLayoutId id="2147485014" r:id="rId164"/>
    <p:sldLayoutId id="2147485015" r:id="rId165"/>
    <p:sldLayoutId id="2147485016" r:id="rId166"/>
    <p:sldLayoutId id="2147485017" r:id="rId167"/>
    <p:sldLayoutId id="2147485018" r:id="rId168"/>
    <p:sldLayoutId id="2147485019" r:id="rId169"/>
    <p:sldLayoutId id="2147485020" r:id="rId170"/>
    <p:sldLayoutId id="2147485021" r:id="rId171"/>
    <p:sldLayoutId id="2147485022" r:id="rId172"/>
    <p:sldLayoutId id="2147485023" r:id="rId173"/>
    <p:sldLayoutId id="2147485024" r:id="rId174"/>
    <p:sldLayoutId id="2147485025" r:id="rId175"/>
    <p:sldLayoutId id="2147485026" r:id="rId176"/>
    <p:sldLayoutId id="2147485027" r:id="rId177"/>
    <p:sldLayoutId id="2147485028" r:id="rId178"/>
    <p:sldLayoutId id="2147485029" r:id="rId179"/>
    <p:sldLayoutId id="2147485030" r:id="rId180"/>
    <p:sldLayoutId id="2147485031" r:id="rId181"/>
    <p:sldLayoutId id="2147485032" r:id="rId182"/>
    <p:sldLayoutId id="2147485033" r:id="rId183"/>
    <p:sldLayoutId id="2147485034" r:id="rId184"/>
    <p:sldLayoutId id="2147485035" r:id="rId185"/>
    <p:sldLayoutId id="2147485036" r:id="rId186"/>
    <p:sldLayoutId id="2147485037" r:id="rId187"/>
    <p:sldLayoutId id="2147485038" r:id="rId188"/>
    <p:sldLayoutId id="2147485039" r:id="rId189"/>
    <p:sldLayoutId id="2147485040" r:id="rId190"/>
    <p:sldLayoutId id="2147485041" r:id="rId191"/>
    <p:sldLayoutId id="2147485042" r:id="rId192"/>
    <p:sldLayoutId id="2147485043" r:id="rId193"/>
    <p:sldLayoutId id="2147485044" r:id="rId194"/>
    <p:sldLayoutId id="2147485045" r:id="rId195"/>
    <p:sldLayoutId id="2147485046" r:id="rId196"/>
    <p:sldLayoutId id="2147485047" r:id="rId197"/>
    <p:sldLayoutId id="2147485048" r:id="rId198"/>
    <p:sldLayoutId id="2147485049" r:id="rId199"/>
    <p:sldLayoutId id="2147485050" r:id="rId200"/>
    <p:sldLayoutId id="2147485051" r:id="rId201"/>
    <p:sldLayoutId id="2147485052" r:id="rId202"/>
    <p:sldLayoutId id="2147485053" r:id="rId203"/>
    <p:sldLayoutId id="2147485054" r:id="rId204"/>
    <p:sldLayoutId id="2147485055" r:id="rId205"/>
    <p:sldLayoutId id="2147485056" r:id="rId20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14/09/23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712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  <p:sldLayoutId id="2147485069" r:id="rId12"/>
    <p:sldLayoutId id="2147485070" r:id="rId13"/>
    <p:sldLayoutId id="2147485071" r:id="rId14"/>
    <p:sldLayoutId id="2147485072" r:id="rId15"/>
    <p:sldLayoutId id="2147485073" r:id="rId16"/>
    <p:sldLayoutId id="2147485074" r:id="rId17"/>
    <p:sldLayoutId id="2147485075" r:id="rId18"/>
    <p:sldLayoutId id="2147485076" r:id="rId19"/>
    <p:sldLayoutId id="2147485077" r:id="rId20"/>
    <p:sldLayoutId id="2147485078" r:id="rId21"/>
    <p:sldLayoutId id="2147485079" r:id="rId22"/>
    <p:sldLayoutId id="2147485080" r:id="rId23"/>
    <p:sldLayoutId id="2147485081" r:id="rId24"/>
    <p:sldLayoutId id="2147485082" r:id="rId25"/>
    <p:sldLayoutId id="2147485083" r:id="rId26"/>
    <p:sldLayoutId id="2147485084" r:id="rId27"/>
    <p:sldLayoutId id="2147485085" r:id="rId28"/>
    <p:sldLayoutId id="2147485086" r:id="rId29"/>
    <p:sldLayoutId id="2147485087" r:id="rId30"/>
    <p:sldLayoutId id="2147485088" r:id="rId31"/>
    <p:sldLayoutId id="2147485089" r:id="rId32"/>
    <p:sldLayoutId id="2147485090" r:id="rId33"/>
    <p:sldLayoutId id="2147485091" r:id="rId34"/>
    <p:sldLayoutId id="2147485092" r:id="rId35"/>
    <p:sldLayoutId id="2147485093" r:id="rId36"/>
    <p:sldLayoutId id="2147485094" r:id="rId37"/>
    <p:sldLayoutId id="2147485095" r:id="rId38"/>
    <p:sldLayoutId id="2147485096" r:id="rId39"/>
    <p:sldLayoutId id="2147485097" r:id="rId40"/>
    <p:sldLayoutId id="2147485098" r:id="rId41"/>
    <p:sldLayoutId id="2147485099" r:id="rId42"/>
    <p:sldLayoutId id="2147485100" r:id="rId43"/>
    <p:sldLayoutId id="2147485101" r:id="rId44"/>
    <p:sldLayoutId id="2147485102" r:id="rId45"/>
    <p:sldLayoutId id="2147485103" r:id="rId46"/>
    <p:sldLayoutId id="2147485104" r:id="rId47"/>
    <p:sldLayoutId id="2147485105" r:id="rId48"/>
    <p:sldLayoutId id="2147485106" r:id="rId49"/>
    <p:sldLayoutId id="2147485107" r:id="rId50"/>
    <p:sldLayoutId id="2147485108" r:id="rId51"/>
    <p:sldLayoutId id="2147485109" r:id="rId52"/>
    <p:sldLayoutId id="2147485110" r:id="rId53"/>
    <p:sldLayoutId id="2147485111" r:id="rId54"/>
    <p:sldLayoutId id="2147485112" r:id="rId55"/>
    <p:sldLayoutId id="2147485113" r:id="rId56"/>
    <p:sldLayoutId id="2147485114" r:id="rId57"/>
    <p:sldLayoutId id="2147485115" r:id="rId58"/>
    <p:sldLayoutId id="2147485116" r:id="rId59"/>
    <p:sldLayoutId id="2147485117" r:id="rId60"/>
    <p:sldLayoutId id="2147485118" r:id="rId61"/>
    <p:sldLayoutId id="2147485119" r:id="rId62"/>
    <p:sldLayoutId id="2147485120" r:id="rId63"/>
    <p:sldLayoutId id="2147485121" r:id="rId64"/>
    <p:sldLayoutId id="2147485122" r:id="rId65"/>
    <p:sldLayoutId id="2147485123" r:id="rId66"/>
    <p:sldLayoutId id="2147485124" r:id="rId67"/>
    <p:sldLayoutId id="2147485125" r:id="rId68"/>
    <p:sldLayoutId id="2147485126" r:id="rId69"/>
    <p:sldLayoutId id="2147485127" r:id="rId70"/>
    <p:sldLayoutId id="2147485128" r:id="rId71"/>
    <p:sldLayoutId id="2147485129" r:id="rId72"/>
    <p:sldLayoutId id="2147485130" r:id="rId73"/>
    <p:sldLayoutId id="2147485131" r:id="rId74"/>
    <p:sldLayoutId id="2147485132" r:id="rId75"/>
    <p:sldLayoutId id="2147485133" r:id="rId76"/>
    <p:sldLayoutId id="2147485134" r:id="rId77"/>
    <p:sldLayoutId id="2147485135" r:id="rId78"/>
    <p:sldLayoutId id="2147485136" r:id="rId79"/>
    <p:sldLayoutId id="2147485137" r:id="rId80"/>
    <p:sldLayoutId id="2147485138" r:id="rId81"/>
    <p:sldLayoutId id="2147485139" r:id="rId82"/>
    <p:sldLayoutId id="2147485140" r:id="rId83"/>
    <p:sldLayoutId id="2147485141" r:id="rId84"/>
    <p:sldLayoutId id="2147485142" r:id="rId85"/>
    <p:sldLayoutId id="2147485143" r:id="rId86"/>
    <p:sldLayoutId id="2147485144" r:id="rId87"/>
    <p:sldLayoutId id="2147485145" r:id="rId88"/>
    <p:sldLayoutId id="2147485146" r:id="rId89"/>
    <p:sldLayoutId id="2147485147" r:id="rId90"/>
    <p:sldLayoutId id="2147485148" r:id="rId91"/>
    <p:sldLayoutId id="2147485149" r:id="rId92"/>
    <p:sldLayoutId id="2147485150" r:id="rId93"/>
    <p:sldLayoutId id="2147485151" r:id="rId94"/>
    <p:sldLayoutId id="2147485152" r:id="rId95"/>
    <p:sldLayoutId id="2147485153" r:id="rId96"/>
    <p:sldLayoutId id="2147485154" r:id="rId97"/>
    <p:sldLayoutId id="2147485155" r:id="rId98"/>
    <p:sldLayoutId id="2147485156" r:id="rId99"/>
    <p:sldLayoutId id="2147485157" r:id="rId100"/>
    <p:sldLayoutId id="2147485158" r:id="rId101"/>
    <p:sldLayoutId id="2147485159" r:id="rId102"/>
    <p:sldLayoutId id="2147485160" r:id="rId103"/>
    <p:sldLayoutId id="2147485161" r:id="rId104"/>
    <p:sldLayoutId id="2147485162" r:id="rId105"/>
    <p:sldLayoutId id="2147485163" r:id="rId106"/>
    <p:sldLayoutId id="2147485164" r:id="rId107"/>
    <p:sldLayoutId id="2147485165" r:id="rId108"/>
    <p:sldLayoutId id="2147485166" r:id="rId109"/>
    <p:sldLayoutId id="2147485167" r:id="rId110"/>
    <p:sldLayoutId id="2147485168" r:id="rId111"/>
    <p:sldLayoutId id="2147485169" r:id="rId112"/>
    <p:sldLayoutId id="2147485170" r:id="rId113"/>
    <p:sldLayoutId id="2147485171" r:id="rId114"/>
    <p:sldLayoutId id="2147485172" r:id="rId115"/>
    <p:sldLayoutId id="2147485173" r:id="rId116"/>
    <p:sldLayoutId id="2147485174" r:id="rId117"/>
    <p:sldLayoutId id="2147485175" r:id="rId118"/>
    <p:sldLayoutId id="2147485176" r:id="rId119"/>
    <p:sldLayoutId id="2147485177" r:id="rId120"/>
    <p:sldLayoutId id="2147485178" r:id="rId121"/>
    <p:sldLayoutId id="2147485179" r:id="rId122"/>
    <p:sldLayoutId id="2147485180" r:id="rId123"/>
    <p:sldLayoutId id="2147485181" r:id="rId124"/>
    <p:sldLayoutId id="2147485182" r:id="rId125"/>
    <p:sldLayoutId id="2147485183" r:id="rId126"/>
    <p:sldLayoutId id="2147485184" r:id="rId127"/>
    <p:sldLayoutId id="2147485185" r:id="rId128"/>
    <p:sldLayoutId id="2147485186" r:id="rId129"/>
    <p:sldLayoutId id="2147485187" r:id="rId130"/>
    <p:sldLayoutId id="2147485188" r:id="rId131"/>
    <p:sldLayoutId id="2147485189" r:id="rId132"/>
    <p:sldLayoutId id="2147485190" r:id="rId133"/>
    <p:sldLayoutId id="2147485191" r:id="rId134"/>
    <p:sldLayoutId id="2147485192" r:id="rId135"/>
    <p:sldLayoutId id="2147485193" r:id="rId136"/>
    <p:sldLayoutId id="2147485194" r:id="rId137"/>
    <p:sldLayoutId id="2147485195" r:id="rId138"/>
    <p:sldLayoutId id="2147485196" r:id="rId139"/>
    <p:sldLayoutId id="2147485197" r:id="rId140"/>
    <p:sldLayoutId id="2147485198" r:id="rId141"/>
    <p:sldLayoutId id="2147485199" r:id="rId142"/>
    <p:sldLayoutId id="2147485200" r:id="rId143"/>
    <p:sldLayoutId id="2147485201" r:id="rId144"/>
    <p:sldLayoutId id="2147485202" r:id="rId145"/>
    <p:sldLayoutId id="2147485203" r:id="rId146"/>
    <p:sldLayoutId id="2147485204" r:id="rId147"/>
    <p:sldLayoutId id="2147485205" r:id="rId148"/>
    <p:sldLayoutId id="2147485206" r:id="rId149"/>
    <p:sldLayoutId id="2147485207" r:id="rId150"/>
    <p:sldLayoutId id="2147485208" r:id="rId151"/>
    <p:sldLayoutId id="2147485209" r:id="rId152"/>
    <p:sldLayoutId id="2147485210" r:id="rId153"/>
    <p:sldLayoutId id="2147485211" r:id="rId154"/>
    <p:sldLayoutId id="2147485212" r:id="rId155"/>
    <p:sldLayoutId id="2147485213" r:id="rId156"/>
    <p:sldLayoutId id="2147485214" r:id="rId157"/>
    <p:sldLayoutId id="2147485215" r:id="rId158"/>
    <p:sldLayoutId id="2147485216" r:id="rId159"/>
    <p:sldLayoutId id="2147485217" r:id="rId160"/>
    <p:sldLayoutId id="2147485218" r:id="rId161"/>
    <p:sldLayoutId id="2147485219" r:id="rId162"/>
    <p:sldLayoutId id="2147485220" r:id="rId163"/>
    <p:sldLayoutId id="2147485221" r:id="rId164"/>
    <p:sldLayoutId id="2147485222" r:id="rId165"/>
    <p:sldLayoutId id="2147485223" r:id="rId166"/>
    <p:sldLayoutId id="2147485224" r:id="rId167"/>
    <p:sldLayoutId id="2147485256" r:id="rId16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9/14/23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1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6" r:id="rId1"/>
    <p:sldLayoutId id="2147485227" r:id="rId2"/>
    <p:sldLayoutId id="2147485228" r:id="rId3"/>
    <p:sldLayoutId id="2147485229" r:id="rId4"/>
    <p:sldLayoutId id="2147485230" r:id="rId5"/>
    <p:sldLayoutId id="2147485231" r:id="rId6"/>
    <p:sldLayoutId id="2147485232" r:id="rId7"/>
    <p:sldLayoutId id="2147485233" r:id="rId8"/>
    <p:sldLayoutId id="2147485234" r:id="rId9"/>
    <p:sldLayoutId id="2147485235" r:id="rId10"/>
    <p:sldLayoutId id="2147485236" r:id="rId11"/>
    <p:sldLayoutId id="2147485237" r:id="rId12"/>
    <p:sldLayoutId id="2147485238" r:id="rId13"/>
    <p:sldLayoutId id="2147485239" r:id="rId14"/>
    <p:sldLayoutId id="2147485240" r:id="rId15"/>
    <p:sldLayoutId id="2147485241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991F22-68EC-EF44-8C23-EE89A92F6F3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07459D7-36A2-2442-A9D4-433BC11C20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2C802-4061-1F44-9505-E95885DCF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4A77-D815-D94B-A4F7-EDB2515A2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4C36-E282-8342-8DBC-7FCA8CFFD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6B9EE0C8-3633-9045-B5F4-9AD917461E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27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3" r:id="rId1"/>
    <p:sldLayoutId id="2147485244" r:id="rId2"/>
    <p:sldLayoutId id="2147485245" r:id="rId3"/>
    <p:sldLayoutId id="2147485246" r:id="rId4"/>
    <p:sldLayoutId id="2147485247" r:id="rId5"/>
    <p:sldLayoutId id="2147485248" r:id="rId6"/>
    <p:sldLayoutId id="2147485249" r:id="rId7"/>
    <p:sldLayoutId id="2147485250" r:id="rId8"/>
    <p:sldLayoutId id="2147485251" r:id="rId9"/>
    <p:sldLayoutId id="2147485252" r:id="rId10"/>
    <p:sldLayoutId id="2147485253" r:id="rId11"/>
    <p:sldLayoutId id="2147485254" r:id="rId12"/>
    <p:sldLayoutId id="2147485255" r:id="rId13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tice.mru.org/surplus/?_ga=2.152292412.444357572.1677111119-237196611.167711111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2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2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11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25.xml"/><Relationship Id="rId6" Type="http://schemas.openxmlformats.org/officeDocument/2006/relationships/image" Target="../media/image39.emf"/><Relationship Id="rId11" Type="http://schemas.openxmlformats.org/officeDocument/2006/relationships/image" Target="../media/image44.png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econgraphs.org/graphs/micro/equilibrium/partial_equilibrium/pigouvian_tax" TargetMode="External"/><Relationship Id="rId1" Type="http://schemas.openxmlformats.org/officeDocument/2006/relationships/slideLayout" Target="../slideLayouts/slideLayout1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27.xml"/><Relationship Id="rId4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406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25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group of children playing with a toy train&#10;&#10;Description automatically generated with low confidence">
            <a:extLst>
              <a:ext uri="{FF2B5EF4-FFF2-40B4-BE49-F238E27FC236}">
                <a16:creationId xmlns:a16="http://schemas.microsoft.com/office/drawing/2014/main" id="{739E4417-89C3-EB44-8E64-0E5D24AA7D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 b="19477"/>
          <a:stretch/>
        </p:blipFill>
        <p:spPr>
          <a:xfrm>
            <a:off x="1" y="1079939"/>
            <a:ext cx="7323083" cy="298362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239162" y="1079938"/>
            <a:ext cx="3484907" cy="29836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013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6272-BF24-47BC-A4EE-68B7442F2D3A}"/>
              </a:ext>
            </a:extLst>
          </p:cNvPr>
          <p:cNvSpPr txBox="1"/>
          <p:nvPr/>
        </p:nvSpPr>
        <p:spPr>
          <a:xfrm>
            <a:off x="525007" y="3100451"/>
            <a:ext cx="2913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5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500" dirty="0">
              <a:solidFill>
                <a:srgbClr val="00A6DA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CC0C-0E7D-4CA8-829A-92540C2236EA}"/>
              </a:ext>
            </a:extLst>
          </p:cNvPr>
          <p:cNvSpPr txBox="1"/>
          <p:nvPr/>
        </p:nvSpPr>
        <p:spPr>
          <a:xfrm>
            <a:off x="525007" y="1404768"/>
            <a:ext cx="2913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24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Market</a:t>
            </a:r>
            <a:r>
              <a:rPr lang="id-ID" sz="24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24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Outcomes</a:t>
            </a:r>
            <a:r>
              <a:rPr lang="id-ID" sz="24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24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and</a:t>
            </a:r>
            <a:r>
              <a:rPr lang="id-ID" sz="24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24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Tax</a:t>
            </a:r>
            <a:r>
              <a:rPr lang="id-ID" sz="24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24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Incidence</a:t>
            </a:r>
            <a:endParaRPr lang="id-ID" sz="2400" dirty="0">
              <a:solidFill>
                <a:srgbClr val="FFFFFF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7852931" y="1079939"/>
            <a:ext cx="239889" cy="29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013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40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A2CE5-8D9A-43DD-A7F2-0F42E4A823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97D9136A-CB94-435B-85F8-9557BD46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612" y="511069"/>
            <a:ext cx="4400776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818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AD5D700-921D-4B33-AFCC-5F0F739E9500}"/>
              </a:ext>
            </a:extLst>
          </p:cNvPr>
          <p:cNvSpPr txBox="1">
            <a:spLocks/>
          </p:cNvSpPr>
          <p:nvPr/>
        </p:nvSpPr>
        <p:spPr>
          <a:xfrm>
            <a:off x="1440657" y="0"/>
            <a:ext cx="633174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Raleway SemiBold" panose="020B07030301010600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ja-JP" sz="3000"/>
              <a:t>Numerical Example</a:t>
            </a:r>
            <a:endParaRPr lang="en-US" altLang="en-US" sz="2400">
              <a:solidFill>
                <a:srgbClr val="11488B"/>
              </a:solidFill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D80453ED-C3EC-44B2-BA34-F85BCA78E4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7463" y="884635"/>
            <a:ext cx="7144" cy="35873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D5EF6ECC-CAF5-4C86-B925-58E41A15B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175" y="4486275"/>
            <a:ext cx="3543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DBD38658-7938-4B9D-A1EA-14286C846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607" y="1281112"/>
            <a:ext cx="2893219" cy="2890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2EAA2877-C259-409D-8F1A-7476A8C03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3" y="4000500"/>
            <a:ext cx="428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EB2CAA6-AD97-4B88-A925-0DD5B6AC6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741" y="647700"/>
            <a:ext cx="1557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Price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650CA955-E101-4111-91AD-847A40269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562" y="4457700"/>
            <a:ext cx="23574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Quantity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FD7A10D7-D116-497D-A8C3-9343AFCCE3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64607" y="2214563"/>
            <a:ext cx="950119" cy="83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8A6DC48D-117D-4B08-8FCB-B8C80C944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835" y="2032397"/>
            <a:ext cx="4524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BA10F065-5FD2-4CE1-ABD2-1930363108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2466975"/>
            <a:ext cx="4763" cy="20276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E11FD67F-BF79-428C-8E84-BD9183DA0F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8413" y="1206104"/>
            <a:ext cx="2000250" cy="3295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AA1F96EA-84E5-41AE-81A0-F98C1650A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297" y="1062038"/>
            <a:ext cx="800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FF623D2C-A6F3-440E-B5D8-BD9B79B999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9844" y="2462213"/>
            <a:ext cx="1185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1CEB4DBD-2660-4824-9D0A-FC2FE06F57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4726" y="2238376"/>
            <a:ext cx="3572" cy="22312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CB0B61AA-58B3-453E-A11E-01EC5A9F0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831" y="4501754"/>
            <a:ext cx="448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60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898EA6B6-EE09-4494-99D4-3C18BE271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81" y="2286000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18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1" name="Line 25">
            <a:extLst>
              <a:ext uri="{FF2B5EF4-FFF2-40B4-BE49-F238E27FC236}">
                <a16:creationId xmlns:a16="http://schemas.microsoft.com/office/drawing/2014/main" id="{1AAF0396-1A76-4127-A428-5B733CB4C4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8413" y="975123"/>
            <a:ext cx="1744266" cy="290631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 sz="1350"/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022CA761-5203-4AD2-94AB-9DDBC9CAD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679847"/>
            <a:ext cx="128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panose="020B0604020202020204" pitchFamily="34" charset="0"/>
              </a:rPr>
              <a:t>S + $5 tax</a:t>
            </a: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E66B8B27-9175-4465-B700-31DC19B73A6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68179" y="2830116"/>
            <a:ext cx="954881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25C5C64E-19F2-43BD-A3AA-96B5DD259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2643188"/>
            <a:ext cx="4548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7408097F-492E-4392-9818-8E409287A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41" y="4500563"/>
            <a:ext cx="447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3FFB2171-818B-45C3-A9BD-67C58CEEC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310" y="1121569"/>
            <a:ext cx="4524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9E42D91C-B5AC-415A-BAEC-49C540340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466" y="3708797"/>
            <a:ext cx="8346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5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C4B58D50-9872-46FF-8699-705CE6E1E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4313635"/>
            <a:ext cx="7262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0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9" name="Text Box 8">
            <a:extLst>
              <a:ext uri="{FF2B5EF4-FFF2-40B4-BE49-F238E27FC236}">
                <a16:creationId xmlns:a16="http://schemas.microsoft.com/office/drawing/2014/main" id="{26906531-1B41-4EC6-B27A-128BA9E01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378" y="895350"/>
            <a:ext cx="2357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CS before tax = 300</a:t>
            </a: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168FEA21-7C97-4B44-ADA8-A5004DC65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522" y="1158478"/>
            <a:ext cx="2357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PS before tax = 450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D4D6540D-B292-4151-A233-B4205F9C2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522" y="1406128"/>
            <a:ext cx="2357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CS after tax =   375</a:t>
            </a:r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8E5E0658-EBD2-4F9B-A67E-7E2C64C81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856" y="1645444"/>
            <a:ext cx="2357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PS after tax =   250</a:t>
            </a: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8378E85B-8C66-4C29-8379-D40C0FACE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191" y="1893094"/>
            <a:ext cx="2357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Tax revenue =  250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C14BD7FE-38C1-4182-A5C2-96D7B5D65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669" y="2131219"/>
            <a:ext cx="23574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DWL = 25</a:t>
            </a:r>
          </a:p>
        </p:txBody>
      </p:sp>
      <p:sp>
        <p:nvSpPr>
          <p:cNvPr id="35" name="Text Box 8">
            <a:extLst>
              <a:ext uri="{FF2B5EF4-FFF2-40B4-BE49-F238E27FC236}">
                <a16:creationId xmlns:a16="http://schemas.microsoft.com/office/drawing/2014/main" id="{FBC05BB2-6D56-4882-AAB3-0CBBEE055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622" y="2370535"/>
            <a:ext cx="23574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Incidence: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consumers = $2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producers   = $3</a:t>
            </a:r>
          </a:p>
        </p:txBody>
      </p:sp>
      <p:sp>
        <p:nvSpPr>
          <p:cNvPr id="36" name="Rounded Rectangular Callout 8">
            <a:extLst>
              <a:ext uri="{FF2B5EF4-FFF2-40B4-BE49-F238E27FC236}">
                <a16:creationId xmlns:a16="http://schemas.microsoft.com/office/drawing/2014/main" id="{BC98DCE4-EFA4-4460-BB68-C0501DE89DFE}"/>
              </a:ext>
            </a:extLst>
          </p:cNvPr>
          <p:cNvSpPr/>
          <p:nvPr/>
        </p:nvSpPr>
        <p:spPr>
          <a:xfrm>
            <a:off x="6436518" y="98823"/>
            <a:ext cx="1096395" cy="664369"/>
          </a:xfrm>
          <a:prstGeom prst="wedgeRoundRectCallout">
            <a:avLst>
              <a:gd name="adj1" fmla="val 22639"/>
              <a:gd name="adj2" fmla="val 481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sz="1350" dirty="0"/>
              <a:t>A $5 Tax  is placed on sellers.</a:t>
            </a: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2A051FB2-E917-4A36-9FC2-10DEF369773D}"/>
              </a:ext>
            </a:extLst>
          </p:cNvPr>
          <p:cNvSpPr/>
          <p:nvPr/>
        </p:nvSpPr>
        <p:spPr>
          <a:xfrm>
            <a:off x="2559844" y="1281113"/>
            <a:ext cx="1171575" cy="117276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7ECC3AED-9D90-4029-908C-EE03835B5F49}"/>
              </a:ext>
            </a:extLst>
          </p:cNvPr>
          <p:cNvSpPr/>
          <p:nvPr/>
        </p:nvSpPr>
        <p:spPr>
          <a:xfrm>
            <a:off x="7172326" y="895350"/>
            <a:ext cx="211931" cy="2369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CBB73B95-F7EE-4F29-9280-4264D77FF6B5}"/>
              </a:ext>
            </a:extLst>
          </p:cNvPr>
          <p:cNvSpPr/>
          <p:nvPr/>
        </p:nvSpPr>
        <p:spPr>
          <a:xfrm rot="10800000" flipH="1">
            <a:off x="2575323" y="2466976"/>
            <a:ext cx="1183481" cy="2032397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1893A99B-47C8-43F0-9D55-C3152465011C}"/>
              </a:ext>
            </a:extLst>
          </p:cNvPr>
          <p:cNvSpPr/>
          <p:nvPr/>
        </p:nvSpPr>
        <p:spPr>
          <a:xfrm rot="10800000" flipH="1">
            <a:off x="7175897" y="1166813"/>
            <a:ext cx="208359" cy="238125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F728C3D0-9A8D-4053-80E3-B27275F4C1AC}"/>
              </a:ext>
            </a:extLst>
          </p:cNvPr>
          <p:cNvSpPr/>
          <p:nvPr/>
        </p:nvSpPr>
        <p:spPr>
          <a:xfrm>
            <a:off x="2558654" y="1269206"/>
            <a:ext cx="964406" cy="966788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E6E7AB47-E5E2-4C2A-B354-11983B13B85F}"/>
              </a:ext>
            </a:extLst>
          </p:cNvPr>
          <p:cNvSpPr/>
          <p:nvPr/>
        </p:nvSpPr>
        <p:spPr>
          <a:xfrm>
            <a:off x="7172326" y="1422798"/>
            <a:ext cx="211931" cy="211931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33B5DEB3-771E-4B6E-A595-B52B8E24C45C}"/>
              </a:ext>
            </a:extLst>
          </p:cNvPr>
          <p:cNvSpPr/>
          <p:nvPr/>
        </p:nvSpPr>
        <p:spPr>
          <a:xfrm rot="10800000" flipH="1">
            <a:off x="2569369" y="2863453"/>
            <a:ext cx="937022" cy="1613297"/>
          </a:xfrm>
          <a:prstGeom prst="rtTriangl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E126579B-93BF-4591-9A7C-BE45D2856707}"/>
              </a:ext>
            </a:extLst>
          </p:cNvPr>
          <p:cNvSpPr/>
          <p:nvPr/>
        </p:nvSpPr>
        <p:spPr>
          <a:xfrm rot="10800000" flipH="1">
            <a:off x="7167563" y="1671638"/>
            <a:ext cx="216694" cy="217885"/>
          </a:xfrm>
          <a:prstGeom prst="rtTriangl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40A245-2CF2-4AF6-A37F-094736D4516E}"/>
              </a:ext>
            </a:extLst>
          </p:cNvPr>
          <p:cNvSpPr/>
          <p:nvPr/>
        </p:nvSpPr>
        <p:spPr>
          <a:xfrm>
            <a:off x="2569369" y="2230041"/>
            <a:ext cx="951310" cy="62745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6070AF-4C69-4E64-9B47-319DEF97EC0A}"/>
              </a:ext>
            </a:extLst>
          </p:cNvPr>
          <p:cNvSpPr/>
          <p:nvPr/>
        </p:nvSpPr>
        <p:spPr>
          <a:xfrm>
            <a:off x="7172325" y="1907381"/>
            <a:ext cx="252413" cy="2155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B55AC92-4371-47DF-A7C6-E2DBB9460044}"/>
              </a:ext>
            </a:extLst>
          </p:cNvPr>
          <p:cNvSpPr/>
          <p:nvPr/>
        </p:nvSpPr>
        <p:spPr>
          <a:xfrm rot="5400000">
            <a:off x="3315891" y="2426494"/>
            <a:ext cx="648891" cy="244078"/>
          </a:xfrm>
          <a:prstGeom prst="triangle">
            <a:avLst>
              <a:gd name="adj" fmla="val 3833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F31A0F05-7F5B-464F-9011-25D1CD84F39A}"/>
              </a:ext>
            </a:extLst>
          </p:cNvPr>
          <p:cNvSpPr/>
          <p:nvPr/>
        </p:nvSpPr>
        <p:spPr>
          <a:xfrm rot="5400000">
            <a:off x="7087195" y="2223493"/>
            <a:ext cx="271463" cy="94059"/>
          </a:xfrm>
          <a:prstGeom prst="triangle">
            <a:avLst>
              <a:gd name="adj" fmla="val 429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5416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3" grpId="0" autoUpdateAnimBg="0"/>
      <p:bldP spid="16" grpId="0" autoUpdateAnimBg="0"/>
      <p:bldP spid="19" grpId="0" autoUpdateAnimBg="0"/>
      <p:bldP spid="20" grpId="0" autoUpdateAnimBg="0"/>
      <p:bldP spid="22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ellow.eps">
            <a:extLst>
              <a:ext uri="{FF2B5EF4-FFF2-40B4-BE49-F238E27FC236}">
                <a16:creationId xmlns:a16="http://schemas.microsoft.com/office/drawing/2014/main" id="{B437EAB4-0F8D-4D7E-B295-C4EBA4E79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24138"/>
            <a:ext cx="846535" cy="34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xes.eps">
            <a:extLst>
              <a:ext uri="{FF2B5EF4-FFF2-40B4-BE49-F238E27FC236}">
                <a16:creationId xmlns:a16="http://schemas.microsoft.com/office/drawing/2014/main" id="{561614E2-82E5-4DF4-A12F-514B05DAD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545432"/>
            <a:ext cx="6466285" cy="21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red.eps">
            <a:extLst>
              <a:ext uri="{FF2B5EF4-FFF2-40B4-BE49-F238E27FC236}">
                <a16:creationId xmlns:a16="http://schemas.microsoft.com/office/drawing/2014/main" id="{F276FA71-AB4B-43A1-A7D9-BA3DE2564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754" y="2952751"/>
            <a:ext cx="1008459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red.eps">
            <a:extLst>
              <a:ext uri="{FF2B5EF4-FFF2-40B4-BE49-F238E27FC236}">
                <a16:creationId xmlns:a16="http://schemas.microsoft.com/office/drawing/2014/main" id="{2633E1C3-3822-4D41-867E-D19965170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29" y="2639616"/>
            <a:ext cx="74175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d.eps">
            <a:extLst>
              <a:ext uri="{FF2B5EF4-FFF2-40B4-BE49-F238E27FC236}">
                <a16:creationId xmlns:a16="http://schemas.microsoft.com/office/drawing/2014/main" id="{CEDC5D8E-5C94-40FF-9E07-BB8ACD934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98" y="1496616"/>
            <a:ext cx="213598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1.eps">
            <a:extLst>
              <a:ext uri="{FF2B5EF4-FFF2-40B4-BE49-F238E27FC236}">
                <a16:creationId xmlns:a16="http://schemas.microsoft.com/office/drawing/2014/main" id="{86EA959C-ABE4-432A-8AC0-8D4795298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57" y="2436019"/>
            <a:ext cx="100846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een.eps">
            <a:extLst>
              <a:ext uri="{FF2B5EF4-FFF2-40B4-BE49-F238E27FC236}">
                <a16:creationId xmlns:a16="http://schemas.microsoft.com/office/drawing/2014/main" id="{A6DA78DA-7431-4DFA-B160-6DF87527E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10" y="1852613"/>
            <a:ext cx="445294" cy="111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1.eps">
            <a:extLst>
              <a:ext uri="{FF2B5EF4-FFF2-40B4-BE49-F238E27FC236}">
                <a16:creationId xmlns:a16="http://schemas.microsoft.com/office/drawing/2014/main" id="{455FEA84-CEF7-437C-A387-3F361FD4F6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401366"/>
            <a:ext cx="2506266" cy="22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2.eps">
            <a:extLst>
              <a:ext uri="{FF2B5EF4-FFF2-40B4-BE49-F238E27FC236}">
                <a16:creationId xmlns:a16="http://schemas.microsoft.com/office/drawing/2014/main" id="{BC777A12-779B-4843-87E2-2A018A86C9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754" y="1395413"/>
            <a:ext cx="20764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titles.eps">
            <a:extLst>
              <a:ext uri="{FF2B5EF4-FFF2-40B4-BE49-F238E27FC236}">
                <a16:creationId xmlns:a16="http://schemas.microsoft.com/office/drawing/2014/main" id="{EA6FE06B-D1E2-478F-90F9-BCBEA9215B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9" y="3725466"/>
            <a:ext cx="4612481" cy="14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3.eps">
            <a:extLst>
              <a:ext uri="{FF2B5EF4-FFF2-40B4-BE49-F238E27FC236}">
                <a16:creationId xmlns:a16="http://schemas.microsoft.com/office/drawing/2014/main" id="{1A8B0080-4545-4AC2-BA1D-52F1F166DA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82" y="2409825"/>
            <a:ext cx="594122" cy="124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5">
            <a:extLst>
              <a:ext uri="{FF2B5EF4-FFF2-40B4-BE49-F238E27FC236}">
                <a16:creationId xmlns:a16="http://schemas.microsoft.com/office/drawing/2014/main" id="{BF00BA1D-A48C-48E5-BB54-D0ADAB6178BA}"/>
              </a:ext>
            </a:extLst>
          </p:cNvPr>
          <p:cNvSpPr txBox="1">
            <a:spLocks/>
          </p:cNvSpPr>
          <p:nvPr/>
        </p:nvSpPr>
        <p:spPr>
          <a:xfrm>
            <a:off x="1223962" y="135732"/>
            <a:ext cx="6702029" cy="87034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Open Sans Light" panose="020B0306030504020204" pitchFamily="34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en-US" sz="3000" dirty="0"/>
              <a:t>Tax and Deadweight Loss with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altLang="en-US" sz="3000" b="1" dirty="0">
                <a:solidFill>
                  <a:schemeClr val="accent1"/>
                </a:solidFill>
              </a:rPr>
              <a:t>Perfectly Elastic Demand</a:t>
            </a:r>
          </a:p>
        </p:txBody>
      </p:sp>
    </p:spTree>
    <p:extLst>
      <p:ext uri="{BB962C8B-B14F-4D97-AF65-F5344CB8AC3E}">
        <p14:creationId xmlns:p14="http://schemas.microsoft.com/office/powerpoint/2010/main" val="2836018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xes.eps">
            <a:extLst>
              <a:ext uri="{FF2B5EF4-FFF2-40B4-BE49-F238E27FC236}">
                <a16:creationId xmlns:a16="http://schemas.microsoft.com/office/drawing/2014/main" id="{09FFC8D2-BB2A-4AE7-868E-E179A3C9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97" y="1531144"/>
            <a:ext cx="6399609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lor.eps">
            <a:extLst>
              <a:ext uri="{FF2B5EF4-FFF2-40B4-BE49-F238E27FC236}">
                <a16:creationId xmlns:a16="http://schemas.microsoft.com/office/drawing/2014/main" id="{105F5C83-9BA5-441A-A6FB-D46F0AD2E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19" y="1566863"/>
            <a:ext cx="820341" cy="187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ax.eps">
            <a:extLst>
              <a:ext uri="{FF2B5EF4-FFF2-40B4-BE49-F238E27FC236}">
                <a16:creationId xmlns:a16="http://schemas.microsoft.com/office/drawing/2014/main" id="{04881059-17E6-494E-93FC-3F22C4800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60" y="2375298"/>
            <a:ext cx="141684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lor.eps">
            <a:extLst>
              <a:ext uri="{FF2B5EF4-FFF2-40B4-BE49-F238E27FC236}">
                <a16:creationId xmlns:a16="http://schemas.microsoft.com/office/drawing/2014/main" id="{FE798B76-E28F-4A93-BB7A-D6F5A79A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06" y="1566863"/>
            <a:ext cx="820341" cy="187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titles.eps">
            <a:extLst>
              <a:ext uri="{FF2B5EF4-FFF2-40B4-BE49-F238E27FC236}">
                <a16:creationId xmlns:a16="http://schemas.microsoft.com/office/drawing/2014/main" id="{7AC0C8B0-139F-43B5-A739-121A231D9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3888581"/>
            <a:ext cx="4564856" cy="14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s.eps">
            <a:extLst>
              <a:ext uri="{FF2B5EF4-FFF2-40B4-BE49-F238E27FC236}">
                <a16:creationId xmlns:a16="http://schemas.microsoft.com/office/drawing/2014/main" id="{09C7ED26-1AF2-44B5-A18E-1DF52C7D7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463279"/>
            <a:ext cx="2296716" cy="216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2.eps">
            <a:extLst>
              <a:ext uri="{FF2B5EF4-FFF2-40B4-BE49-F238E27FC236}">
                <a16:creationId xmlns:a16="http://schemas.microsoft.com/office/drawing/2014/main" id="{F314F3CC-48F6-4B7E-ACD4-416202CBC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19" y="1463279"/>
            <a:ext cx="1909763" cy="164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s.eps">
            <a:extLst>
              <a:ext uri="{FF2B5EF4-FFF2-40B4-BE49-F238E27FC236}">
                <a16:creationId xmlns:a16="http://schemas.microsoft.com/office/drawing/2014/main" id="{4527C8EE-B2BE-4E49-A6F6-1DECC0AC6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06" y="1459706"/>
            <a:ext cx="2296716" cy="2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e1.eps">
            <a:extLst>
              <a:ext uri="{FF2B5EF4-FFF2-40B4-BE49-F238E27FC236}">
                <a16:creationId xmlns:a16="http://schemas.microsoft.com/office/drawing/2014/main" id="{955235B1-73C5-449D-87B7-4BB57C4361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73" y="2643188"/>
            <a:ext cx="1297781" cy="120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.eps">
            <a:extLst>
              <a:ext uri="{FF2B5EF4-FFF2-40B4-BE49-F238E27FC236}">
                <a16:creationId xmlns:a16="http://schemas.microsoft.com/office/drawing/2014/main" id="{0BF274A6-A577-4A8F-BCEE-ED36A27BC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79" y="2303860"/>
            <a:ext cx="1297781" cy="156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4">
            <a:extLst>
              <a:ext uri="{FF2B5EF4-FFF2-40B4-BE49-F238E27FC236}">
                <a16:creationId xmlns:a16="http://schemas.microsoft.com/office/drawing/2014/main" id="{EC932799-235F-474C-A5B7-1E9BDBFE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2" y="111919"/>
            <a:ext cx="6574631" cy="1145381"/>
          </a:xfrm>
        </p:spPr>
        <p:txBody>
          <a:bodyPr/>
          <a:lstStyle/>
          <a:p>
            <a:r>
              <a:rPr lang="en-US" altLang="en-US" sz="3000" dirty="0">
                <a:latin typeface="Raleway" pitchFamily="2" charset="0"/>
              </a:rPr>
              <a:t>Tax and Deadweight Loss with </a:t>
            </a:r>
            <a:r>
              <a:rPr lang="en-US" altLang="en-US" sz="3000" dirty="0">
                <a:solidFill>
                  <a:schemeClr val="accent1"/>
                </a:solidFill>
                <a:latin typeface="Raleway" pitchFamily="2" charset="0"/>
              </a:rPr>
              <a:t>Perfectly Inelastic Demand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AA74D6-E1FD-4165-9D48-A2A078A120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91" y="2701529"/>
            <a:ext cx="1271588" cy="84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820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aleway" pitchFamily="2" charset="77"/>
              </a:rPr>
              <a:t>Who pays the tax?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90" y="1369219"/>
            <a:ext cx="4109014" cy="33185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aleway" pitchFamily="2" charset="77"/>
              </a:rPr>
              <a:t>Cigarettes: classic “sin” tax</a:t>
            </a:r>
          </a:p>
          <a:p>
            <a:pPr marL="0" indent="0">
              <a:buNone/>
            </a:pPr>
            <a:r>
              <a:rPr lang="en-US" dirty="0">
                <a:latin typeface="Raleway" pitchFamily="2" charset="77"/>
              </a:rPr>
              <a:t>Researchers have found an elasticity of about ~ -.3 or -.4</a:t>
            </a:r>
          </a:p>
          <a:p>
            <a:endParaRPr lang="en-US" dirty="0">
              <a:latin typeface="Raleway" pitchFamily="2" charset="77"/>
            </a:endParaRPr>
          </a:p>
        </p:txBody>
      </p:sp>
      <p:pic>
        <p:nvPicPr>
          <p:cNvPr id="1026" name="Picture 2" descr="Cigarette butts are toxic plastic pollution. Should they be ...">
            <a:extLst>
              <a:ext uri="{FF2B5EF4-FFF2-40B4-BE49-F238E27FC236}">
                <a16:creationId xmlns:a16="http://schemas.microsoft.com/office/drawing/2014/main" id="{1286053D-01E0-16E7-6CC4-2B89C7683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9" y="1403943"/>
            <a:ext cx="4404845" cy="29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70FEF-244C-4B03-9114-DA872AC09A48}"/>
              </a:ext>
            </a:extLst>
          </p:cNvPr>
          <p:cNvSpPr txBox="1"/>
          <p:nvPr/>
        </p:nvSpPr>
        <p:spPr>
          <a:xfrm>
            <a:off x="5359079" y="2509341"/>
            <a:ext cx="343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77"/>
              </a:rPr>
              <a:t>Demand is </a:t>
            </a:r>
          </a:p>
          <a:p>
            <a:r>
              <a:rPr lang="en-US" dirty="0">
                <a:latin typeface="Raleway" pitchFamily="2" charset="77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CBAD2-97CB-DCF7-1A0E-3A7F9FAFE4D1}"/>
              </a:ext>
            </a:extLst>
          </p:cNvPr>
          <p:cNvSpPr txBox="1"/>
          <p:nvPr/>
        </p:nvSpPr>
        <p:spPr>
          <a:xfrm>
            <a:off x="5359079" y="3256875"/>
            <a:ext cx="3356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77"/>
              </a:rPr>
              <a:t>Who pays the tax? </a:t>
            </a:r>
          </a:p>
          <a:p>
            <a:endParaRPr lang="en-US" dirty="0">
              <a:latin typeface="Raleway" pitchFamily="2" charset="77"/>
            </a:endParaRPr>
          </a:p>
          <a:p>
            <a:r>
              <a:rPr lang="en-US" dirty="0">
                <a:latin typeface="Raleway" pitchFamily="2" charset="77"/>
              </a:rPr>
              <a:t>Who smokes?</a:t>
            </a:r>
          </a:p>
        </p:txBody>
      </p:sp>
    </p:spTree>
    <p:extLst>
      <p:ext uri="{BB962C8B-B14F-4D97-AF65-F5344CB8AC3E}">
        <p14:creationId xmlns:p14="http://schemas.microsoft.com/office/powerpoint/2010/main" val="25628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 pitchFamily="2" charset="77"/>
              </a:rPr>
              <a:t>Who smokes?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B2BD2-FFA2-323B-5A17-27E0AE825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Raleway" pitchFamily="2" charset="77"/>
            </a:endParaRPr>
          </a:p>
          <a:p>
            <a:endParaRPr lang="en-US" dirty="0">
              <a:latin typeface="Raleway" pitchFamily="2" charset="77"/>
            </a:endParaRPr>
          </a:p>
          <a:p>
            <a:pPr marL="0" indent="0">
              <a:buNone/>
            </a:pPr>
            <a:endParaRPr lang="en-US" dirty="0">
              <a:latin typeface="Raleway" pitchFamily="2" charset="77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A8508E6-6255-080D-281F-2AC30A0B8B92}"/>
              </a:ext>
            </a:extLst>
          </p:cNvPr>
          <p:cNvGraphicFramePr/>
          <p:nvPr/>
        </p:nvGraphicFramePr>
        <p:xfrm>
          <a:off x="1423927" y="9448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204E88-3F63-C677-780F-FD52A13AE234}"/>
              </a:ext>
            </a:extLst>
          </p:cNvPr>
          <p:cNvSpPr txBox="1"/>
          <p:nvPr/>
        </p:nvSpPr>
        <p:spPr>
          <a:xfrm>
            <a:off x="628650" y="1040127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77"/>
              </a:rPr>
              <a:t>About 18 of every 100 adults with </a:t>
            </a:r>
          </a:p>
          <a:p>
            <a:r>
              <a:rPr lang="en-US" dirty="0">
                <a:latin typeface="Raleway" pitchFamily="2" charset="77"/>
              </a:rPr>
              <a:t>low income </a:t>
            </a:r>
          </a:p>
          <a:p>
            <a:r>
              <a:rPr lang="en-US" dirty="0">
                <a:latin typeface="Raleway" pitchFamily="2" charset="77"/>
              </a:rPr>
              <a:t>(18.3%)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8F3AD-049F-D90B-DF47-9817C5843A4B}"/>
              </a:ext>
            </a:extLst>
          </p:cNvPr>
          <p:cNvSpPr txBox="1"/>
          <p:nvPr/>
        </p:nvSpPr>
        <p:spPr>
          <a:xfrm>
            <a:off x="3300956" y="1831109"/>
            <a:ext cx="5550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77"/>
              </a:rPr>
              <a:t>About 12 of every 100 adults with </a:t>
            </a:r>
          </a:p>
          <a:p>
            <a:r>
              <a:rPr lang="en-US" dirty="0">
                <a:latin typeface="Raleway" pitchFamily="2" charset="77"/>
              </a:rPr>
              <a:t>middle income </a:t>
            </a:r>
          </a:p>
          <a:p>
            <a:r>
              <a:rPr lang="en-US" dirty="0">
                <a:latin typeface="Raleway" pitchFamily="2" charset="77"/>
              </a:rPr>
              <a:t>(12.3%)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A2B12-7E43-47CA-F8A5-4193FF6C0460}"/>
              </a:ext>
            </a:extLst>
          </p:cNvPr>
          <p:cNvSpPr txBox="1"/>
          <p:nvPr/>
        </p:nvSpPr>
        <p:spPr>
          <a:xfrm>
            <a:off x="5402482" y="2804201"/>
            <a:ext cx="5550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77"/>
              </a:rPr>
              <a:t>Nearly 7 of every 100 adults with </a:t>
            </a:r>
          </a:p>
          <a:p>
            <a:r>
              <a:rPr lang="en-US" dirty="0">
                <a:latin typeface="Raleway" pitchFamily="2" charset="77"/>
              </a:rPr>
              <a:t>high income </a:t>
            </a:r>
          </a:p>
          <a:p>
            <a:r>
              <a:rPr lang="en-US" dirty="0">
                <a:latin typeface="Raleway" pitchFamily="2" charset="77"/>
              </a:rPr>
              <a:t>(6.7%)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6A7D-93EE-AFB8-174E-149F6D5826A1}"/>
              </a:ext>
            </a:extLst>
          </p:cNvPr>
          <p:cNvSpPr txBox="1"/>
          <p:nvPr/>
        </p:nvSpPr>
        <p:spPr>
          <a:xfrm>
            <a:off x="7611367" y="4825763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Data from the CDC: “Current Cigarette Smoking Among Adults in the United States”</a:t>
            </a:r>
          </a:p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44613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aleway" pitchFamily="2" charset="77"/>
              </a:rPr>
              <a:t>Who pays the tax?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90" y="1369219"/>
            <a:ext cx="4109014" cy="33185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Raleway" pitchFamily="2" charset="77"/>
              </a:rPr>
              <a:t>Demand is inelastic</a:t>
            </a:r>
          </a:p>
          <a:p>
            <a:pPr marL="0" indent="0">
              <a:buNone/>
            </a:pPr>
            <a:endParaRPr lang="en-US" dirty="0">
              <a:latin typeface="Raleway" pitchFamily="2" charset="77"/>
            </a:endParaRPr>
          </a:p>
          <a:p>
            <a:pPr marL="0" indent="0">
              <a:buNone/>
            </a:pPr>
            <a:r>
              <a:rPr lang="en-US" dirty="0">
                <a:latin typeface="Raleway" pitchFamily="2" charset="77"/>
              </a:rPr>
              <a:t>        Consumers pay for the tax, prices are higher</a:t>
            </a:r>
          </a:p>
          <a:p>
            <a:pPr marL="0" indent="0">
              <a:buNone/>
            </a:pPr>
            <a:endParaRPr lang="en-US" dirty="0">
              <a:latin typeface="Raleway" pitchFamily="2" charset="77"/>
            </a:endParaRPr>
          </a:p>
          <a:p>
            <a:pPr marL="0" indent="0">
              <a:buNone/>
            </a:pPr>
            <a:r>
              <a:rPr lang="en-US" dirty="0">
                <a:latin typeface="Raleway" pitchFamily="2" charset="77"/>
              </a:rPr>
              <a:t>        Lower income people tend to smoke at higher rates</a:t>
            </a:r>
          </a:p>
          <a:p>
            <a:pPr marL="0" indent="0">
              <a:buNone/>
            </a:pPr>
            <a:endParaRPr lang="en-US" dirty="0">
              <a:latin typeface="Raleway" pitchFamily="2" charset="77"/>
            </a:endParaRPr>
          </a:p>
          <a:p>
            <a:pPr marL="0" indent="0">
              <a:buNone/>
            </a:pPr>
            <a:r>
              <a:rPr lang="en-US" dirty="0">
                <a:latin typeface="Raleway" pitchFamily="2" charset="77"/>
              </a:rPr>
              <a:t>       Tax increases on cigarettes will disproportionately affect lower income people</a:t>
            </a:r>
          </a:p>
          <a:p>
            <a:pPr marL="0" indent="0">
              <a:buNone/>
            </a:pPr>
            <a:endParaRPr lang="en-US" dirty="0">
              <a:latin typeface="Raleway" pitchFamily="2" charset="77"/>
            </a:endParaRPr>
          </a:p>
          <a:p>
            <a:endParaRPr lang="en-US" dirty="0">
              <a:latin typeface="Raleway" pitchFamily="2" charset="77"/>
            </a:endParaRPr>
          </a:p>
        </p:txBody>
      </p:sp>
      <p:pic>
        <p:nvPicPr>
          <p:cNvPr id="1026" name="Picture 2" descr="Cigarette butts are toxic plastic pollution. Should they be ...">
            <a:extLst>
              <a:ext uri="{FF2B5EF4-FFF2-40B4-BE49-F238E27FC236}">
                <a16:creationId xmlns:a16="http://schemas.microsoft.com/office/drawing/2014/main" id="{1286053D-01E0-16E7-6CC4-2B89C7683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4" y="1369219"/>
            <a:ext cx="4312293" cy="287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9937858-8C39-6071-4C28-A1E040222B53}"/>
              </a:ext>
            </a:extLst>
          </p:cNvPr>
          <p:cNvSpPr/>
          <p:nvPr/>
        </p:nvSpPr>
        <p:spPr>
          <a:xfrm>
            <a:off x="5011838" y="2060294"/>
            <a:ext cx="312516" cy="19677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78C14D5-4B0C-CEBB-74D8-3EC54B79404A}"/>
              </a:ext>
            </a:extLst>
          </p:cNvPr>
          <p:cNvSpPr/>
          <p:nvPr/>
        </p:nvSpPr>
        <p:spPr>
          <a:xfrm>
            <a:off x="5025343" y="2965048"/>
            <a:ext cx="312516" cy="19677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D8E360A-F578-2838-0F34-20486641E7D4}"/>
              </a:ext>
            </a:extLst>
          </p:cNvPr>
          <p:cNvSpPr/>
          <p:nvPr/>
        </p:nvSpPr>
        <p:spPr>
          <a:xfrm>
            <a:off x="5025343" y="3869802"/>
            <a:ext cx="312516" cy="19677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9" cy="1032742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1" y="316610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2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3" y="0"/>
            <a:ext cx="2126518" cy="1110628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6"/>
            <a:ext cx="1120885" cy="55687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1" y="4839858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D03B2-0983-4ACB-8853-9C80DE1A388B}"/>
              </a:ext>
            </a:extLst>
          </p:cNvPr>
          <p:cNvSpPr txBox="1"/>
          <p:nvPr/>
        </p:nvSpPr>
        <p:spPr>
          <a:xfrm>
            <a:off x="1253004" y="71785"/>
            <a:ext cx="643231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75" b="1" dirty="0">
                <a:solidFill>
                  <a:prstClr val="black"/>
                </a:solidFill>
                <a:latin typeface="Raleway" pitchFamily="2" charset="0"/>
              </a:rPr>
              <a:t>Econ Graphs: </a:t>
            </a:r>
          </a:p>
          <a:p>
            <a:pPr algn="ctr" defTabSz="685800"/>
            <a:r>
              <a:rPr lang="en-US" sz="2475" dirty="0">
                <a:solidFill>
                  <a:prstClr val="black"/>
                </a:solidFill>
                <a:latin typeface="Raleway" pitchFamily="2" charset="0"/>
              </a:rPr>
              <a:t>Visualizing </a:t>
            </a:r>
            <a:r>
              <a:rPr lang="en-US" sz="2475" dirty="0">
                <a:solidFill>
                  <a:prstClr val="black"/>
                </a:solidFill>
                <a:latin typeface="Raleway" pitchFamily="2" charset="0"/>
                <a:hlinkClick r:id="rId2"/>
              </a:rPr>
              <a:t>Tax Incidence</a:t>
            </a:r>
            <a:r>
              <a:rPr lang="en-US" sz="2475" dirty="0">
                <a:solidFill>
                  <a:prstClr val="black"/>
                </a:solidFill>
                <a:latin typeface="Raleway" pitchFamily="2" charset="0"/>
              </a:rPr>
              <a:t>, DWL and Revenues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67D421AA-DA9C-4EF8-8988-55A134E5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12" y="1366811"/>
            <a:ext cx="4751175" cy="37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5681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61F7EE-8BFE-1146-9C92-FE3F4CF3E1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6" t="7787" b="961"/>
          <a:stretch/>
        </p:blipFill>
        <p:spPr>
          <a:xfrm>
            <a:off x="466726" y="457200"/>
            <a:ext cx="4105275" cy="42291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9B300-9C6C-BB4D-8200-7AEEA883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529" y="711689"/>
            <a:ext cx="2530868" cy="8604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5208450" y="2209310"/>
            <a:ext cx="3052437" cy="553998"/>
            <a:chOff x="7136304" y="4329885"/>
            <a:chExt cx="4069915" cy="738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136304" y="4406831"/>
              <a:ext cx="925896" cy="553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100" b="0" i="0" u="none" strike="noStrike" kern="1200" cap="none" spc="3375" normalizeH="0" baseline="0" noProof="0" dirty="0">
                  <a:ln>
                    <a:noFill/>
                  </a:ln>
                  <a:solidFill>
                    <a:srgbClr val="DE414B"/>
                  </a:solidFill>
                  <a:effectLst/>
                  <a:uLnTx/>
                  <a:uFillTx/>
                  <a:latin typeface="la-solid-900" panose="02000503000000000000" pitchFamily="2" charset="0"/>
                  <a:ea typeface="MS PGothic" panose="020B0600070205080204" pitchFamily="34" charset="-128"/>
                  <a:cs typeface="+mn-cs"/>
                </a:rPr>
                <a:t>!</a:t>
              </a:r>
              <a:endParaRPr kumimoji="0" lang="id-ID" sz="2100" b="0" i="0" u="none" strike="noStrike" kern="1200" cap="none" spc="0" normalizeH="0" baseline="0" noProof="0" dirty="0">
                <a:ln>
                  <a:noFill/>
                </a:ln>
                <a:solidFill>
                  <a:srgbClr val="DE414B"/>
                </a:solidFill>
                <a:effectLst/>
                <a:uLnTx/>
                <a:uFillTx/>
                <a:latin typeface="la-solid-900" panose="02000503000000000000" pitchFamily="2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7594136" y="4329885"/>
              <a:ext cx="3612083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Launch the </a:t>
              </a:r>
              <a:r>
                <a:rPr kumimoji="0" lang="en-US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Kahoot</a:t>
              </a: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! app or go to </a:t>
              </a:r>
              <a:r>
                <a:rPr kumimoji="0" lang="en-US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Kahoot.it</a:t>
              </a: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 to play the challenge.</a:t>
              </a:r>
              <a:endParaRPr kumimoji="0" lang="id-ID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5208450" y="2954492"/>
            <a:ext cx="3172510" cy="784830"/>
            <a:chOff x="7314668" y="3721727"/>
            <a:chExt cx="2881705" cy="10464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5712-6940-4001-8EBE-9E4FA5E9B8B0}"/>
                </a:ext>
              </a:extLst>
            </p:cNvPr>
            <p:cNvSpPr txBox="1"/>
            <p:nvPr/>
          </p:nvSpPr>
          <p:spPr>
            <a:xfrm>
              <a:off x="7314668" y="3952561"/>
              <a:ext cx="630769" cy="553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100" b="0" i="0" u="none" strike="noStrike" kern="1200" cap="none" spc="3375" normalizeH="0" baseline="0" noProof="0" dirty="0">
                  <a:ln>
                    <a:noFill/>
                  </a:ln>
                  <a:solidFill>
                    <a:srgbClr val="DE414B"/>
                  </a:solidFill>
                  <a:effectLst/>
                  <a:uLnTx/>
                  <a:uFillTx/>
                  <a:latin typeface="la-solid-900" panose="02000503000000000000" pitchFamily="2" charset="0"/>
                  <a:ea typeface="MS PGothic" panose="020B0600070205080204" pitchFamily="34" charset="-128"/>
                  <a:cs typeface="+mn-cs"/>
                </a:rPr>
                <a:t>!</a:t>
              </a:r>
              <a:endParaRPr kumimoji="0" lang="id-ID" sz="2100" b="0" i="0" u="none" strike="noStrike" kern="1200" cap="none" spc="0" normalizeH="0" baseline="0" noProof="0" dirty="0">
                <a:ln>
                  <a:noFill/>
                </a:ln>
                <a:solidFill>
                  <a:srgbClr val="DE414B"/>
                </a:solidFill>
                <a:effectLst/>
                <a:uLnTx/>
                <a:uFillTx/>
                <a:latin typeface="la-solid-900" panose="02000503000000000000" pitchFamily="2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6DBFF-CE1D-4172-88D2-922EA8393FD6}"/>
                </a:ext>
              </a:extLst>
            </p:cNvPr>
            <p:cNvSpPr txBox="1"/>
            <p:nvPr/>
          </p:nvSpPr>
          <p:spPr>
            <a:xfrm>
              <a:off x="7630053" y="3721727"/>
              <a:ext cx="2566320" cy="104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For your </a:t>
              </a:r>
              <a:r>
                <a:rPr kumimoji="0" lang="en-US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Kahoot</a:t>
              </a: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! nickname, use your EID. You must do this to earn participation points.</a:t>
              </a:r>
              <a:endParaRPr kumimoji="0" lang="id-ID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5F0A78-483D-5B4C-88C0-DB8FE98F3A09}"/>
              </a:ext>
            </a:extLst>
          </p:cNvPr>
          <p:cNvSpPr txBox="1"/>
          <p:nvPr/>
        </p:nvSpPr>
        <p:spPr>
          <a:xfrm>
            <a:off x="5204609" y="3958606"/>
            <a:ext cx="694422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0" i="0" u="none" strike="noStrike" kern="1200" cap="none" spc="3375" normalizeH="0" baseline="0" noProof="0" dirty="0">
                <a:ln>
                  <a:noFill/>
                </a:ln>
                <a:solidFill>
                  <a:srgbClr val="DE414B"/>
                </a:solidFill>
                <a:effectLst/>
                <a:uLnTx/>
                <a:uFillTx/>
                <a:latin typeface="la-solid-900" panose="02000503000000000000" pitchFamily="2" charset="0"/>
                <a:ea typeface="MS PGothic" panose="020B0600070205080204" pitchFamily="34" charset="-128"/>
                <a:cs typeface="+mn-cs"/>
              </a:rPr>
              <a:t>!</a:t>
            </a:r>
            <a:endParaRPr kumimoji="0" lang="id-ID" sz="2100" b="0" i="0" u="none" strike="noStrike" kern="1200" cap="none" spc="0" normalizeH="0" baseline="0" noProof="0" dirty="0">
              <a:ln>
                <a:noFill/>
              </a:ln>
              <a:solidFill>
                <a:srgbClr val="DE414B"/>
              </a:solidFill>
              <a:effectLst/>
              <a:uLnTx/>
              <a:uFillTx/>
              <a:latin typeface="la-solid-900" panose="02000503000000000000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A960D-C5F6-2A40-A002-DC4D2D9EAB51}"/>
              </a:ext>
            </a:extLst>
          </p:cNvPr>
          <p:cNvSpPr txBox="1"/>
          <p:nvPr/>
        </p:nvSpPr>
        <p:spPr>
          <a:xfrm>
            <a:off x="5565447" y="3900898"/>
            <a:ext cx="2964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Points are earned for correct answers, not speed.</a:t>
            </a:r>
            <a:endParaRPr kumimoji="0" lang="id-ID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20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3388330" y="1199185"/>
            <a:ext cx="3168152" cy="3935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>
            <a:off x="3388330" y="591216"/>
            <a:ext cx="3168152" cy="61321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>
            <a:off x="3388330" y="-24620"/>
            <a:ext cx="3168152" cy="61321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6345288" y="1853088"/>
            <a:ext cx="422387" cy="1316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42BB3-2F85-422C-A6A5-4320AE2D5729}"/>
              </a:ext>
            </a:extLst>
          </p:cNvPr>
          <p:cNvSpPr txBox="1"/>
          <p:nvPr/>
        </p:nvSpPr>
        <p:spPr>
          <a:xfrm>
            <a:off x="3388331" y="1903502"/>
            <a:ext cx="295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Just Go With It: </a:t>
            </a:r>
            <a:r>
              <a:rPr lang="en-US" sz="2400" dirty="0">
                <a:solidFill>
                  <a:schemeClr val="accent6"/>
                </a:solidFill>
                <a:latin typeface="Raleway ExtraBold" panose="020B0903030101060003" pitchFamily="34" charset="0"/>
                <a:ea typeface="+mn-ea"/>
              </a:rPr>
              <a:t>Consumer </a:t>
            </a:r>
            <a:r>
              <a:rPr lang="en-US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and </a:t>
            </a:r>
            <a:r>
              <a:rPr lang="en-US" sz="2400" dirty="0">
                <a:solidFill>
                  <a:schemeClr val="accent6"/>
                </a:solidFill>
                <a:latin typeface="Raleway ExtraBold" panose="020B0903030101060003" pitchFamily="34" charset="0"/>
                <a:ea typeface="+mn-ea"/>
              </a:rPr>
              <a:t>Producer Surplus</a:t>
            </a:r>
          </a:p>
        </p:txBody>
      </p:sp>
    </p:spTree>
    <p:extLst>
      <p:ext uri="{BB962C8B-B14F-4D97-AF65-F5344CB8AC3E}">
        <p14:creationId xmlns:p14="http://schemas.microsoft.com/office/powerpoint/2010/main" val="3538038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>
            <a:extLst>
              <a:ext uri="{FF2B5EF4-FFF2-40B4-BE49-F238E27FC236}">
                <a16:creationId xmlns:a16="http://schemas.microsoft.com/office/drawing/2014/main" id="{D28D5389-3EEC-1645-A147-90CCBE4DFB19}"/>
              </a:ext>
            </a:extLst>
          </p:cNvPr>
          <p:cNvSpPr txBox="1">
            <a:spLocks/>
          </p:cNvSpPr>
          <p:nvPr/>
        </p:nvSpPr>
        <p:spPr>
          <a:xfrm>
            <a:off x="1243013" y="363650"/>
            <a:ext cx="6657975" cy="576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 Light" panose="020B0306030504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altLang="en-US" sz="2400" b="1" dirty="0">
                <a:solidFill>
                  <a:srgbClr val="1C2229"/>
                </a:solidFill>
                <a:cs typeface="Arial" panose="020B0604020202020204" pitchFamily="34" charset="0"/>
              </a:rPr>
              <a:t>Consumer and Producer Surplus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D207-E858-DA45-804F-0F317D6B4624}"/>
              </a:ext>
            </a:extLst>
          </p:cNvPr>
          <p:cNvSpPr/>
          <p:nvPr/>
        </p:nvSpPr>
        <p:spPr>
          <a:xfrm>
            <a:off x="1456808" y="1489554"/>
            <a:ext cx="837010" cy="42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3" name="Picture 22" descr="PRINECOMI2_FIG05.05-07a.jpg">
            <a:extLst>
              <a:ext uri="{FF2B5EF4-FFF2-40B4-BE49-F238E27FC236}">
                <a16:creationId xmlns:a16="http://schemas.microsoft.com/office/drawing/2014/main" id="{06A5E273-EC2A-B548-9753-9FC70369F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31" y="2771783"/>
            <a:ext cx="210264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PRINECOMI2_FIG05.05-05a.jpg">
            <a:extLst>
              <a:ext uri="{FF2B5EF4-FFF2-40B4-BE49-F238E27FC236}">
                <a16:creationId xmlns:a16="http://schemas.microsoft.com/office/drawing/2014/main" id="{45550B20-82E8-D04E-BB48-66101F4977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25" y="1137055"/>
            <a:ext cx="2062163" cy="165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PRINECOMI2_FIG05.05-03b.jpg">
            <a:extLst>
              <a:ext uri="{FF2B5EF4-FFF2-40B4-BE49-F238E27FC236}">
                <a16:creationId xmlns:a16="http://schemas.microsoft.com/office/drawing/2014/main" id="{9B746DE8-0FE3-B44D-A94D-8A7D78325B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25" y="2787262"/>
            <a:ext cx="2062163" cy="191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RINECOMI2_FIG05.05-02a.jpg">
            <a:extLst>
              <a:ext uri="{FF2B5EF4-FFF2-40B4-BE49-F238E27FC236}">
                <a16:creationId xmlns:a16="http://schemas.microsoft.com/office/drawing/2014/main" id="{D64F1360-3F14-4442-8F4F-908E2A43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66" y="1345414"/>
            <a:ext cx="3227784" cy="360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 descr="PRINECOMI2_FIG05.05-02b.jpg">
            <a:extLst>
              <a:ext uri="{FF2B5EF4-FFF2-40B4-BE49-F238E27FC236}">
                <a16:creationId xmlns:a16="http://schemas.microsoft.com/office/drawing/2014/main" id="{A4DEBDC5-7C52-EC48-BA55-554CEF5DE5D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19" y="1371608"/>
            <a:ext cx="4439841" cy="29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8" descr="PRINECOMI2_FIG05.05-02c.jpg">
            <a:extLst>
              <a:ext uri="{FF2B5EF4-FFF2-40B4-BE49-F238E27FC236}">
                <a16:creationId xmlns:a16="http://schemas.microsoft.com/office/drawing/2014/main" id="{B0139E48-3233-964E-AF6A-5BF082B2992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48" y="1134674"/>
            <a:ext cx="453509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PRINECOMI2_FIG05.05-03a.jpg">
            <a:extLst>
              <a:ext uri="{FF2B5EF4-FFF2-40B4-BE49-F238E27FC236}">
                <a16:creationId xmlns:a16="http://schemas.microsoft.com/office/drawing/2014/main" id="{1572A9FB-474D-2C44-85FB-6F00AF80031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56" y="2569376"/>
            <a:ext cx="100013" cy="29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PRINECOMI2_FIG05.05-04a.jpg">
            <a:extLst>
              <a:ext uri="{FF2B5EF4-FFF2-40B4-BE49-F238E27FC236}">
                <a16:creationId xmlns:a16="http://schemas.microsoft.com/office/drawing/2014/main" id="{E5EBF045-D69C-1A42-B16E-1EB7A453474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44" y="1223971"/>
            <a:ext cx="448866" cy="26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PRINECOMI2_FIG05.05-04b.jpg">
            <a:extLst>
              <a:ext uri="{FF2B5EF4-FFF2-40B4-BE49-F238E27FC236}">
                <a16:creationId xmlns:a16="http://schemas.microsoft.com/office/drawing/2014/main" id="{BA8ABB9E-F275-A148-B381-DFD091135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44" y="2119320"/>
            <a:ext cx="1545431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PRINECOMI2_FIG05.05-05b.jpg">
            <a:extLst>
              <a:ext uri="{FF2B5EF4-FFF2-40B4-BE49-F238E27FC236}">
                <a16:creationId xmlns:a16="http://schemas.microsoft.com/office/drawing/2014/main" id="{5C083947-7D14-944D-9EBD-E5A3218DA57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91" y="1487099"/>
            <a:ext cx="136922" cy="131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PRINECOMI2_FIG05.05-05c.jpg">
            <a:extLst>
              <a:ext uri="{FF2B5EF4-FFF2-40B4-BE49-F238E27FC236}">
                <a16:creationId xmlns:a16="http://schemas.microsoft.com/office/drawing/2014/main" id="{4C822D90-2B8E-EB43-8640-B5F15F7F3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2" y="2356255"/>
            <a:ext cx="141684" cy="44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PRINECOMI2_FIG05.05-06.jpg">
            <a:extLst>
              <a:ext uri="{FF2B5EF4-FFF2-40B4-BE49-F238E27FC236}">
                <a16:creationId xmlns:a16="http://schemas.microsoft.com/office/drawing/2014/main" id="{3F8DCA07-7164-5646-9FC5-71739A28D72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07" y="3483776"/>
            <a:ext cx="1175147" cy="21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PRINECOMI2_FIG05.05-07b.jpg">
            <a:extLst>
              <a:ext uri="{FF2B5EF4-FFF2-40B4-BE49-F238E27FC236}">
                <a16:creationId xmlns:a16="http://schemas.microsoft.com/office/drawing/2014/main" id="{4089A3F2-CFF8-BB43-A260-F46EC5FA840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4" y="2800358"/>
            <a:ext cx="136922" cy="66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3" descr="PRINECOMI2_FIG05.05-01.jpg">
            <a:extLst>
              <a:ext uri="{FF2B5EF4-FFF2-40B4-BE49-F238E27FC236}">
                <a16:creationId xmlns:a16="http://schemas.microsoft.com/office/drawing/2014/main" id="{B7AD45AD-CC25-B240-A8D3-A927E22AD73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4"/>
          <a:stretch/>
        </p:blipFill>
        <p:spPr bwMode="auto">
          <a:xfrm>
            <a:off x="1515662" y="841780"/>
            <a:ext cx="5919788" cy="41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F50AE4-DF89-1C48-A300-D549B47A9CDB}"/>
              </a:ext>
            </a:extLst>
          </p:cNvPr>
          <p:cNvSpPr/>
          <p:nvPr/>
        </p:nvSpPr>
        <p:spPr>
          <a:xfrm>
            <a:off x="6054325" y="4875610"/>
            <a:ext cx="1575197" cy="83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C76900-3E3F-C34D-A8FD-E3D0FFD97F58}"/>
              </a:ext>
            </a:extLst>
          </p:cNvPr>
          <p:cNvSpPr/>
          <p:nvPr/>
        </p:nvSpPr>
        <p:spPr>
          <a:xfrm>
            <a:off x="841769" y="1090271"/>
            <a:ext cx="1575197" cy="23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26991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According to Elisabetta Matsumoto from the Georgia Institute of Technology, the underlying mathematical rules of knitting could inform the development of groundbreaking materials.">
            <a:extLst>
              <a:ext uri="{FF2B5EF4-FFF2-40B4-BE49-F238E27FC236}">
                <a16:creationId xmlns:a16="http://schemas.microsoft.com/office/drawing/2014/main" id="{744106BD-384B-7454-ED58-11271ED0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535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3388330" y="1199185"/>
            <a:ext cx="3168152" cy="3935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>
            <a:off x="3388330" y="591216"/>
            <a:ext cx="3168152" cy="61321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>
            <a:off x="3388330" y="-24620"/>
            <a:ext cx="3168152" cy="61321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6345288" y="1853088"/>
            <a:ext cx="422387" cy="1316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42BB3-2F85-422C-A6A5-4320AE2D5729}"/>
              </a:ext>
            </a:extLst>
          </p:cNvPr>
          <p:cNvSpPr txBox="1"/>
          <p:nvPr/>
        </p:nvSpPr>
        <p:spPr>
          <a:xfrm>
            <a:off x="3388331" y="1903502"/>
            <a:ext cx="2956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Producer surplus – what is the optimal production level?</a:t>
            </a:r>
            <a:endParaRPr lang="en-US" sz="2400" dirty="0">
              <a:solidFill>
                <a:schemeClr val="accent6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FB82B-5C34-4EDB-8F88-C39571222F7E}"/>
              </a:ext>
            </a:extLst>
          </p:cNvPr>
          <p:cNvSpPr txBox="1"/>
          <p:nvPr/>
        </p:nvSpPr>
        <p:spPr>
          <a:xfrm>
            <a:off x="3388329" y="4187851"/>
            <a:ext cx="316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TPS: </a:t>
            </a:r>
            <a:r>
              <a:rPr lang="en-US" sz="12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 marginal thinking to determine the optimal production level.</a:t>
            </a:r>
            <a:endParaRPr lang="id-ID" sz="12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53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462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I Didn't Want Gifts for My Son's First Birthday | ParentMap">
            <a:extLst>
              <a:ext uri="{FF2B5EF4-FFF2-40B4-BE49-F238E27FC236}">
                <a16:creationId xmlns:a16="http://schemas.microsoft.com/office/drawing/2014/main" id="{8E5CD967-7C1F-5991-C670-E4148B1F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31110"/>
            <a:ext cx="12272822" cy="68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7F990-88C8-21BE-F7F0-5CDE4A4749F8}"/>
              </a:ext>
            </a:extLst>
          </p:cNvPr>
          <p:cNvSpPr/>
          <p:nvPr/>
        </p:nvSpPr>
        <p:spPr>
          <a:xfrm>
            <a:off x="5007935" y="-1"/>
            <a:ext cx="3212140" cy="3935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B733DC-0CFF-9770-7F2B-B8B369C2AAC1}"/>
              </a:ext>
            </a:extLst>
          </p:cNvPr>
          <p:cNvSpPr/>
          <p:nvPr/>
        </p:nvSpPr>
        <p:spPr>
          <a:xfrm>
            <a:off x="5007935" y="3935070"/>
            <a:ext cx="3212140" cy="61321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A42B7-CE02-2789-CF44-055493A94D27}"/>
              </a:ext>
            </a:extLst>
          </p:cNvPr>
          <p:cNvSpPr/>
          <p:nvPr/>
        </p:nvSpPr>
        <p:spPr>
          <a:xfrm>
            <a:off x="5007935" y="4548283"/>
            <a:ext cx="3212140" cy="61321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9938A-3556-8BE4-8152-44A512610546}"/>
              </a:ext>
            </a:extLst>
          </p:cNvPr>
          <p:cNvSpPr/>
          <p:nvPr/>
        </p:nvSpPr>
        <p:spPr>
          <a:xfrm>
            <a:off x="8008882" y="642035"/>
            <a:ext cx="422387" cy="13162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8DD7A-9D49-E7D0-F6D9-A23C8B02E3F4}"/>
              </a:ext>
            </a:extLst>
          </p:cNvPr>
          <p:cNvSpPr txBox="1"/>
          <p:nvPr/>
        </p:nvSpPr>
        <p:spPr>
          <a:xfrm>
            <a:off x="5241851" y="804474"/>
            <a:ext cx="2555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7030A0"/>
                </a:solidFill>
                <a:latin typeface="Raleway ExtraBold" panose="020B0903030101060003" pitchFamily="34" charset="0"/>
                <a:ea typeface="+mn-ea"/>
              </a:rPr>
              <a:t>TPS:</a:t>
            </a:r>
            <a:r>
              <a:rPr lang="en-US" sz="2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 How could you increase the efficiency of gift giving? </a:t>
            </a:r>
          </a:p>
        </p:txBody>
      </p:sp>
    </p:spTree>
    <p:extLst>
      <p:ext uri="{BB962C8B-B14F-4D97-AF65-F5344CB8AC3E}">
        <p14:creationId xmlns:p14="http://schemas.microsoft.com/office/powerpoint/2010/main" val="763693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4196D9C-7F82-A642-BF8B-FD21F2426D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r="720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C5126-9E5D-47E6-9EA9-DC958A64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300" dirty="0"/>
              <a:t>The </a:t>
            </a:r>
            <a:r>
              <a:rPr lang="id-ID" sz="3300" dirty="0" err="1"/>
              <a:t>Efficiency</a:t>
            </a:r>
            <a:r>
              <a:rPr lang="id-ID" sz="3300" dirty="0"/>
              <a:t> Equity </a:t>
            </a:r>
            <a:r>
              <a:rPr lang="id-ID" sz="3300" dirty="0" err="1"/>
              <a:t>Debate</a:t>
            </a:r>
            <a:endParaRPr lang="id-ID" sz="3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BFB42-5BC7-42C5-A924-D15454F40034}"/>
              </a:ext>
            </a:extLst>
          </p:cNvPr>
          <p:cNvSpPr/>
          <p:nvPr/>
        </p:nvSpPr>
        <p:spPr>
          <a:xfrm>
            <a:off x="3413051" y="1352550"/>
            <a:ext cx="1158948" cy="3009899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7A24A-DCC1-4550-99B0-37E0F256D2D3}"/>
              </a:ext>
            </a:extLst>
          </p:cNvPr>
          <p:cNvSpPr txBox="1"/>
          <p:nvPr/>
        </p:nvSpPr>
        <p:spPr>
          <a:xfrm>
            <a:off x="5326620" y="1426338"/>
            <a:ext cx="28859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1C2229"/>
                </a:solidFill>
                <a:latin typeface="Raleway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</a:t>
            </a:r>
            <a:r>
              <a:rPr lang="id-ID" dirty="0">
                <a:solidFill>
                  <a:srgbClr val="1C2229"/>
                </a:solidFill>
                <a:latin typeface="Raleway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he fact that both parties benefit from an exchange does not mean that that each benefit equally. </a:t>
            </a:r>
            <a:r>
              <a:rPr lang="en-US" dirty="0">
                <a:solidFill>
                  <a:srgbClr val="1C2229"/>
                </a:solidFill>
                <a:latin typeface="Raleway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</a:t>
            </a:r>
            <a:r>
              <a:rPr lang="id-ID" dirty="0">
                <a:solidFill>
                  <a:srgbClr val="1C2229"/>
                </a:solidFill>
                <a:latin typeface="Raleway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conomists are also interested in the distribution of the gains or what is </a:t>
            </a:r>
            <a:r>
              <a:rPr lang="id-ID" dirty="0" err="1">
                <a:solidFill>
                  <a:srgbClr val="1C2229"/>
                </a:solidFill>
                <a:latin typeface="Raleway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known</a:t>
            </a:r>
            <a:r>
              <a:rPr lang="id-ID" dirty="0">
                <a:solidFill>
                  <a:srgbClr val="1C2229"/>
                </a:solidFill>
                <a:latin typeface="Raleway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as______</a:t>
            </a:r>
            <a:endParaRPr lang="id-ID" b="1" dirty="0">
              <a:solidFill>
                <a:srgbClr val="1C2229"/>
              </a:solidFill>
              <a:latin typeface="Raleway" pitchFamily="2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05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7EF6CD6-DFAF-6041-91F7-596FFFAC74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"/>
          <a:stretch/>
        </p:blipFill>
        <p:spPr>
          <a:xfrm>
            <a:off x="4114800" y="457200"/>
            <a:ext cx="4562475" cy="4229100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841503" y="498158"/>
            <a:ext cx="252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2400" dirty="0" err="1">
                <a:solidFill>
                  <a:schemeClr val="accent1"/>
                </a:solidFill>
                <a:latin typeface="Raleway ExtraBold" panose="020B0903030101060003" pitchFamily="34" charset="0"/>
                <a:ea typeface="+mn-ea"/>
              </a:rPr>
              <a:t>Tax</a:t>
            </a:r>
            <a:r>
              <a:rPr lang="id-ID" sz="24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 </a:t>
            </a:r>
            <a:r>
              <a:rPr lang="id-ID" sz="24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Terms</a:t>
            </a:r>
            <a:r>
              <a:rPr lang="id-ID" sz="24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 You </a:t>
            </a:r>
            <a:r>
              <a:rPr lang="id-ID" sz="24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Need</a:t>
            </a:r>
            <a:r>
              <a:rPr lang="id-ID" sz="24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 </a:t>
            </a:r>
            <a:r>
              <a:rPr lang="id-ID" sz="24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to</a:t>
            </a:r>
            <a:r>
              <a:rPr lang="id-ID" sz="24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 </a:t>
            </a:r>
            <a:r>
              <a:rPr lang="id-ID" sz="24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Know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  <a:ea typeface="+mn-e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880600" y="1453065"/>
            <a:ext cx="2113018" cy="757851"/>
            <a:chOff x="8028443" y="3773999"/>
            <a:chExt cx="2817357" cy="10104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who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legally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responsible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for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paying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tax</a:t>
              </a:r>
              <a:endParaRPr lang="id-ID" sz="12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B4020-EAF4-4C66-89BF-D12D6358CF22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400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Levy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880600" y="2357246"/>
            <a:ext cx="2374184" cy="703734"/>
            <a:chOff x="8028443" y="3773999"/>
            <a:chExt cx="2817357" cy="6472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6DBFF-CE1D-4172-88D2-922EA8393FD6}"/>
                </a:ext>
              </a:extLst>
            </p:cNvPr>
            <p:cNvSpPr txBox="1"/>
            <p:nvPr/>
          </p:nvSpPr>
          <p:spPr>
            <a:xfrm>
              <a:off x="8028443" y="4051873"/>
              <a:ext cx="281735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who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actually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pays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tax</a:t>
              </a:r>
              <a:endParaRPr lang="id-ID" sz="12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3E0F3-7533-4467-82E3-A939ECD1AC6A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28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400" dirty="0" err="1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Incidence</a:t>
              </a:r>
              <a:r>
                <a:rPr lang="id-ID" sz="1400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 ($ </a:t>
              </a:r>
              <a:r>
                <a:rPr lang="id-ID" sz="1400" dirty="0" err="1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or</a:t>
              </a:r>
              <a:r>
                <a:rPr lang="id-ID" sz="1400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 %)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98AF50-7F13-AD47-8C63-FDE3BD00F499}"/>
              </a:ext>
            </a:extLst>
          </p:cNvPr>
          <p:cNvGrpSpPr/>
          <p:nvPr/>
        </p:nvGrpSpPr>
        <p:grpSpPr>
          <a:xfrm>
            <a:off x="880600" y="3164826"/>
            <a:ext cx="2113018" cy="757851"/>
            <a:chOff x="8028443" y="3773999"/>
            <a:chExt cx="2817357" cy="10104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01FC6D-4A5B-A247-9042-65D042E0B9F8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decline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in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economic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activity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that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tax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creates</a:t>
              </a:r>
              <a:endParaRPr lang="id-ID" sz="12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D92EE4-C421-0547-B597-2F71B84E5FD4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400" dirty="0" err="1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Deadweight</a:t>
              </a:r>
              <a:r>
                <a:rPr lang="id-ID" sz="1400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Loss</a:t>
              </a:r>
              <a:endParaRPr lang="id-ID" sz="1400" dirty="0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C0D694-53A8-FB43-9B74-ACE69CFB5761}"/>
              </a:ext>
            </a:extLst>
          </p:cNvPr>
          <p:cNvGrpSpPr/>
          <p:nvPr/>
        </p:nvGrpSpPr>
        <p:grpSpPr>
          <a:xfrm>
            <a:off x="880600" y="4148434"/>
            <a:ext cx="2520821" cy="573185"/>
            <a:chOff x="8028442" y="3773999"/>
            <a:chExt cx="3361094" cy="7642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6D066-A7B7-4044-8044-42EBFF73FE51}"/>
                </a:ext>
              </a:extLst>
            </p:cNvPr>
            <p:cNvSpPr txBox="1"/>
            <p:nvPr/>
          </p:nvSpPr>
          <p:spPr>
            <a:xfrm>
              <a:off x="8028442" y="4168914"/>
              <a:ext cx="3361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tax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on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specific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good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or</a:t>
              </a:r>
              <a:r>
                <a:rPr lang="id-ID" sz="12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2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service</a:t>
              </a:r>
              <a:endParaRPr lang="id-ID" sz="12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0FDADE-B9FA-5948-9B2E-16030D36A9F9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400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Excise 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158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green leaf on a red surface&#10;&#10;Description automatically generated with medium confidence">
            <a:extLst>
              <a:ext uri="{FF2B5EF4-FFF2-40B4-BE49-F238E27FC236}">
                <a16:creationId xmlns:a16="http://schemas.microsoft.com/office/drawing/2014/main" id="{0948E161-51F8-F04F-A19D-6FA272019C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/>
          <a:stretch/>
        </p:blipFill>
        <p:spPr>
          <a:xfrm>
            <a:off x="4598988" y="1276350"/>
            <a:ext cx="3916362" cy="3287713"/>
          </a:xfrm>
        </p:spPr>
      </p:pic>
      <p:pic>
        <p:nvPicPr>
          <p:cNvPr id="27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38A37E6-5972-F742-A966-33B39C1E76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615"/>
          <a:stretch/>
        </p:blipFill>
        <p:spPr>
          <a:xfrm>
            <a:off x="628650" y="1276350"/>
            <a:ext cx="3916363" cy="328771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41CF78-3D61-42C9-B901-5EF5F453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Tax Revenues and Elasticity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BC050-4608-407C-93A3-21969F00B32D}"/>
              </a:ext>
            </a:extLst>
          </p:cNvPr>
          <p:cNvSpPr txBox="1"/>
          <p:nvPr/>
        </p:nvSpPr>
        <p:spPr>
          <a:xfrm>
            <a:off x="2586831" y="1577545"/>
            <a:ext cx="1825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Raleway ExtraBold" panose="020B0903030101060003" pitchFamily="34" charset="0"/>
                <a:ea typeface="+mn-ea"/>
              </a:rPr>
              <a:t>Life-saving medicine</a:t>
            </a:r>
            <a:endParaRPr lang="id-ID" sz="1200" dirty="0">
              <a:solidFill>
                <a:schemeClr val="bg1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3AB31-2BA1-4DB5-B86E-C576B1234665}"/>
              </a:ext>
            </a:extLst>
          </p:cNvPr>
          <p:cNvSpPr txBox="1"/>
          <p:nvPr/>
        </p:nvSpPr>
        <p:spPr>
          <a:xfrm>
            <a:off x="7355262" y="1577544"/>
            <a:ext cx="1354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Raleway ExtraBold" panose="020B0903030101060003" pitchFamily="34" charset="0"/>
                <a:ea typeface="+mn-ea"/>
              </a:rPr>
              <a:t>Lettuce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FE2546E-05B2-644B-8D79-93B70294D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7190" y="616441"/>
            <a:ext cx="7435645" cy="326230"/>
          </a:xfrm>
        </p:spPr>
        <p:txBody>
          <a:bodyPr/>
          <a:lstStyle/>
          <a:p>
            <a:r>
              <a:rPr lang="en-US" dirty="0"/>
              <a:t>What should we tax? What is the goal of the tax?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0900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63A35314-B44F-C842-BD7A-A9D4C32DEAA6}"/>
    </a:ext>
  </a:ext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99E4E871-E0B5-6E44-AC9D-201F040F0746}"/>
    </a:ext>
  </a:extLst>
</a:theme>
</file>

<file path=ppt/theme/theme3.xml><?xml version="1.0" encoding="utf-8"?>
<a:theme xmlns:a="http://schemas.openxmlformats.org/drawingml/2006/main" name="3_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A6F2BD5C-6F78-A741-A07D-781A2FE32254}"/>
    </a:ext>
  </a:extLst>
</a:theme>
</file>

<file path=ppt/theme/theme4.xml><?xml version="1.0" encoding="utf-8"?>
<a:theme xmlns:a="http://schemas.openxmlformats.org/drawingml/2006/main" name="1_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FCA273CE-8758-5044-BBF6-0B803D6DF42B}"/>
    </a:ext>
  </a:extLst>
</a:theme>
</file>

<file path=ppt/theme/theme5.xml><?xml version="1.0" encoding="utf-8"?>
<a:theme xmlns:a="http://schemas.openxmlformats.org/drawingml/2006/main" name="1_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95D43E9E-80C1-8E48-8F38-A46665C3AB8F}"/>
    </a:ext>
  </a:extLst>
</a:theme>
</file>

<file path=ppt/theme/theme6.xml><?xml version="1.0" encoding="utf-8"?>
<a:theme xmlns:a="http://schemas.openxmlformats.org/drawingml/2006/main" name="2_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6342F761-38FE-D440-A14F-67B469AAE2C8}"/>
    </a:ext>
  </a:extLst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5" id="{84475AF9-38BC-AF48-A3E3-55C21EC7A2FE}" vid="{2C05A6B6-330A-544F-86E8-C532D79B913C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 Ch4" id="{9406706B-D19E-AE47-B2F2-60204D182686}" vid="{CA0575C6-794E-984A-B03A-BEDB000D2C4B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304KCh5</Template>
  <TotalTime>12881</TotalTime>
  <Words>457</Words>
  <Application>Microsoft Macintosh PowerPoint</Application>
  <PresentationFormat>On-screen Show (16:9)</PresentationFormat>
  <Paragraphs>101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Asap</vt:lpstr>
      <vt:lpstr>la-solid-900</vt:lpstr>
      <vt:lpstr>Arial</vt:lpstr>
      <vt:lpstr>Arial Narrow</vt:lpstr>
      <vt:lpstr>Calibri</vt:lpstr>
      <vt:lpstr>Open Sans Light</vt:lpstr>
      <vt:lpstr>Raleway</vt:lpstr>
      <vt:lpstr>Raleway ExtraBold</vt:lpstr>
      <vt:lpstr>Raleway Medium</vt:lpstr>
      <vt:lpstr>Raleway SemiBold</vt:lpstr>
      <vt:lpstr>Times New Roman</vt:lpstr>
      <vt:lpstr>Dark Theme</vt:lpstr>
      <vt:lpstr>Light Theme</vt:lpstr>
      <vt:lpstr>3_Light Theme</vt:lpstr>
      <vt:lpstr>1_Light Theme</vt:lpstr>
      <vt:lpstr>1_Dark Theme</vt:lpstr>
      <vt:lpstr>2_Light Theme</vt:lpstr>
      <vt:lpstr>1_Custom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Efficiency Equity Debate</vt:lpstr>
      <vt:lpstr>PowerPoint Presentation</vt:lpstr>
      <vt:lpstr>Tax Revenues and Elasticity</vt:lpstr>
      <vt:lpstr>PowerPoint Presentation</vt:lpstr>
      <vt:lpstr>PowerPoint Presentation</vt:lpstr>
      <vt:lpstr>PowerPoint Presentation</vt:lpstr>
      <vt:lpstr>Tax and Deadweight Loss with Perfectly Inelastic Demand</vt:lpstr>
      <vt:lpstr>Who pays the tax? </vt:lpstr>
      <vt:lpstr>Who smokes?</vt:lpstr>
      <vt:lpstr>Who pays the tax?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Mateer</dc:creator>
  <cp:lastModifiedBy>Abdon Morales</cp:lastModifiedBy>
  <cp:revision>27</cp:revision>
  <cp:lastPrinted>2012-10-11T13:13:08Z</cp:lastPrinted>
  <dcterms:created xsi:type="dcterms:W3CDTF">2021-11-19T02:06:31Z</dcterms:created>
  <dcterms:modified xsi:type="dcterms:W3CDTF">2023-09-19T01:59:37Z</dcterms:modified>
</cp:coreProperties>
</file>